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7.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9.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1.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2.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1"/>
  </p:sldMasterIdLst>
  <p:notesMasterIdLst>
    <p:notesMasterId r:id="rId37"/>
  </p:notesMasterIdLst>
  <p:sldIdLst>
    <p:sldId id="256" r:id="rId2"/>
    <p:sldId id="258" r:id="rId3"/>
    <p:sldId id="260" r:id="rId4"/>
    <p:sldId id="347" r:id="rId5"/>
    <p:sldId id="262" r:id="rId6"/>
    <p:sldId id="263" r:id="rId7"/>
    <p:sldId id="352" r:id="rId8"/>
    <p:sldId id="353" r:id="rId9"/>
    <p:sldId id="354" r:id="rId10"/>
    <p:sldId id="365" r:id="rId11"/>
    <p:sldId id="366" r:id="rId12"/>
    <p:sldId id="367" r:id="rId13"/>
    <p:sldId id="368" r:id="rId14"/>
    <p:sldId id="369" r:id="rId15"/>
    <p:sldId id="348" r:id="rId16"/>
    <p:sldId id="374" r:id="rId17"/>
    <p:sldId id="375" r:id="rId18"/>
    <p:sldId id="376" r:id="rId19"/>
    <p:sldId id="377" r:id="rId20"/>
    <p:sldId id="349" r:id="rId21"/>
    <p:sldId id="370" r:id="rId22"/>
    <p:sldId id="371" r:id="rId23"/>
    <p:sldId id="372" r:id="rId24"/>
    <p:sldId id="373" r:id="rId25"/>
    <p:sldId id="350" r:id="rId26"/>
    <p:sldId id="357" r:id="rId27"/>
    <p:sldId id="355" r:id="rId28"/>
    <p:sldId id="356" r:id="rId29"/>
    <p:sldId id="358" r:id="rId30"/>
    <p:sldId id="359" r:id="rId31"/>
    <p:sldId id="361" r:id="rId32"/>
    <p:sldId id="362" r:id="rId33"/>
    <p:sldId id="351" r:id="rId34"/>
    <p:sldId id="363" r:id="rId35"/>
    <p:sldId id="364" r:id="rId36"/>
  </p:sldIdLst>
  <p:sldSz cx="9144000" cy="5143500" type="screen16x9"/>
  <p:notesSz cx="6858000" cy="9144000"/>
  <p:embeddedFontLst>
    <p:embeddedFont>
      <p:font typeface="Bebas Neue" panose="020B0606020202050201" pitchFamily="34" charset="0"/>
      <p:regular r:id="rId38"/>
    </p:embeddedFont>
    <p:embeddedFont>
      <p:font typeface="Bell MT" panose="02020503060305020303" pitchFamily="18" charset="0"/>
      <p:regular r:id="rId39"/>
      <p:bold r:id="rId40"/>
      <p:italic r:id="rId41"/>
    </p:embeddedFont>
    <p:embeddedFont>
      <p:font typeface="Fira Sans" panose="020B0503050000020004" pitchFamily="34" charset="0"/>
      <p:regular r:id="rId42"/>
      <p:bold r:id="rId43"/>
      <p:italic r:id="rId44"/>
      <p:boldItalic r:id="rId45"/>
    </p:embeddedFont>
    <p:embeddedFont>
      <p:font typeface="Fira Sans Extra Condensed Medium" panose="020B0604020202020204" charset="0"/>
      <p:regular r:id="rId46"/>
      <p:bold r:id="rId47"/>
      <p:italic r:id="rId48"/>
      <p:boldItalic r:id="rId49"/>
    </p:embeddedFont>
    <p:embeddedFont>
      <p:font typeface="Fira Sans Medium" panose="020B0603050000020004" pitchFamily="34" charset="0"/>
      <p:regular r:id="rId50"/>
      <p:italic r:id="rId51"/>
    </p:embeddedFont>
    <p:embeddedFont>
      <p:font typeface="Overpass" panose="020B0604020202020204" charset="0"/>
      <p:regular r:id="rId52"/>
      <p:bold r:id="rId53"/>
      <p:italic r:id="rId54"/>
      <p:boldItalic r:id="rId55"/>
    </p:embeddedFont>
    <p:embeddedFont>
      <p:font typeface="Overpass Light" panose="020B0604020202020204" charset="0"/>
      <p:regular r:id="rId56"/>
      <p:bold r:id="rId57"/>
      <p:italic r:id="rId58"/>
      <p:boldItalic r:id="rId59"/>
    </p:embeddedFont>
    <p:embeddedFont>
      <p:font typeface="Ubuntu" panose="020B050403060203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6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714CFC-0706-488F-901D-79D6E649D87B}">
  <a:tblStyle styleId="{BF714CFC-0706-488F-901D-79D6E649D8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98" autoAdjust="0"/>
  </p:normalViewPr>
  <p:slideViewPr>
    <p:cSldViewPr snapToGrid="0" showGuides="1">
      <p:cViewPr varScale="1">
        <p:scale>
          <a:sx n="92" d="100"/>
          <a:sy n="92" d="100"/>
        </p:scale>
        <p:origin x="1186" y="77"/>
      </p:cViewPr>
      <p:guideLst>
        <p:guide orient="horz" pos="176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2.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accent2"/>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7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tx1"/>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5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a:ln>
          <a:solidFill>
            <a:schemeClr val="bg1"/>
          </a:solidFill>
        </a:ln>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a:ln>
          <a:solidFill>
            <a:schemeClr val="bg1"/>
          </a:solidFill>
        </a:ln>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accent2"/>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accent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50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accent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Bonjour tout le monde </a:t>
            </a:r>
            <a:r>
              <a:rPr lang="en-US" dirty="0" err="1"/>
              <a:t>aujourdhui</a:t>
            </a:r>
            <a:r>
              <a:rPr lang="en-US" dirty="0"/>
              <a:t> je </a:t>
            </a:r>
            <a:r>
              <a:rPr lang="en-US" dirty="0" err="1"/>
              <a:t>vais</a:t>
            </a:r>
            <a:r>
              <a:rPr lang="en-US" dirty="0"/>
              <a:t> </a:t>
            </a:r>
            <a:r>
              <a:rPr lang="en-US" dirty="0" err="1"/>
              <a:t>vous</a:t>
            </a:r>
            <a:r>
              <a:rPr lang="en-US" dirty="0"/>
              <a:t> </a:t>
            </a:r>
            <a:r>
              <a:rPr lang="en-US" dirty="0" err="1"/>
              <a:t>presentez</a:t>
            </a:r>
            <a:r>
              <a:rPr lang="en-US" dirty="0"/>
              <a:t> un stage de fin </a:t>
            </a:r>
            <a:r>
              <a:rPr lang="en-US" dirty="0" err="1"/>
              <a:t>detude</a:t>
            </a:r>
            <a:r>
              <a:rPr lang="en-US" dirty="0"/>
              <a:t> que jai </a:t>
            </a:r>
            <a:r>
              <a:rPr lang="en-US" dirty="0" err="1"/>
              <a:t>effectue</a:t>
            </a:r>
            <a:r>
              <a:rPr lang="en-US" dirty="0"/>
              <a:t> au sein de </a:t>
            </a:r>
            <a:r>
              <a:rPr lang="en-US" dirty="0" err="1"/>
              <a:t>groupe</a:t>
            </a:r>
            <a:r>
              <a:rPr lang="en-US" dirty="0"/>
              <a:t> le matin </a:t>
            </a:r>
            <a:r>
              <a:rPr lang="en-US" dirty="0" err="1"/>
              <a:t>specifiquement</a:t>
            </a:r>
            <a:r>
              <a:rPr lang="en-US" dirty="0"/>
              <a:t> department SI Digital je </a:t>
            </a:r>
            <a:r>
              <a:rPr lang="en-US" dirty="0" err="1"/>
              <a:t>veux</a:t>
            </a:r>
            <a:r>
              <a:rPr lang="en-US" dirty="0"/>
              <a:t> commencer par </a:t>
            </a:r>
            <a:r>
              <a:rPr lang="en-US" dirty="0" err="1"/>
              <a:t>remercier</a:t>
            </a:r>
            <a:r>
              <a:rPr lang="en-US" dirty="0"/>
              <a:t> </a:t>
            </a:r>
            <a:r>
              <a:rPr lang="en-US" dirty="0" err="1"/>
              <a:t>mes</a:t>
            </a:r>
            <a:r>
              <a:rPr lang="en-US" dirty="0"/>
              <a:t> </a:t>
            </a:r>
            <a:r>
              <a:rPr lang="en-US" dirty="0" err="1"/>
              <a:t>encadrent</a:t>
            </a:r>
            <a:r>
              <a:rPr lang="en-US" dirty="0"/>
              <a:t> m Mohamed Bousmah Yassine Fatahllah qui </a:t>
            </a:r>
            <a:r>
              <a:rPr lang="en-US" dirty="0" err="1"/>
              <a:t>sont</a:t>
            </a:r>
            <a:r>
              <a:rPr lang="en-US" dirty="0"/>
              <a:t> avec nous </a:t>
            </a:r>
            <a:r>
              <a:rPr lang="en-US" dirty="0" err="1"/>
              <a:t>aujourd’hui</a:t>
            </a:r>
            <a:r>
              <a:rPr lang="en-US" dirty="0"/>
              <a:t> et monsieur </a:t>
            </a:r>
            <a:r>
              <a:rPr lang="en-US" dirty="0" err="1"/>
              <a:t>walid</a:t>
            </a:r>
            <a:r>
              <a:rPr lang="en-US" dirty="0"/>
              <a:t> Azhari qui nest pas </a:t>
            </a:r>
            <a:r>
              <a:rPr lang="en-US" dirty="0" err="1"/>
              <a:t>parmi</a:t>
            </a:r>
            <a:r>
              <a:rPr lang="en-US" dirty="0"/>
              <a:t> nous </a:t>
            </a:r>
            <a:br>
              <a:rPr lang="en-US" dirty="0"/>
            </a:br>
            <a:r>
              <a:rPr lang="en-US" dirty="0"/>
              <a:t>on </a:t>
            </a:r>
            <a:r>
              <a:rPr lang="en-US" dirty="0" err="1"/>
              <a:t>va</a:t>
            </a:r>
            <a:r>
              <a:rPr lang="en-US" dirty="0"/>
              <a:t> commence par proposer le plan de ma presentation  </a:t>
            </a:r>
            <a:endParaRPr lang="fr-FR" dirty="0"/>
          </a:p>
        </p:txBody>
      </p:sp>
      <p:sp>
        <p:nvSpPr>
          <p:cNvPr id="4" name="Espace réservé du numéro de diapositive 3"/>
          <p:cNvSpPr>
            <a:spLocks noGrp="1"/>
          </p:cNvSpPr>
          <p:nvPr>
            <p:ph type="sldNum" sz="quarter" idx="5"/>
          </p:nvPr>
        </p:nvSpPr>
        <p:spPr/>
        <p:txBody>
          <a:bodyPr/>
          <a:lstStyle/>
          <a:p>
            <a:fld id="{5B301685-601F-4F1F-9DFB-B43F4CF127FD}" type="slidenum">
              <a:rPr lang="fr-FR" smtClean="0"/>
              <a:t>1</a:t>
            </a:fld>
            <a:endParaRPr lang="fr-FR"/>
          </a:p>
        </p:txBody>
      </p:sp>
    </p:spTree>
    <p:extLst>
      <p:ext uri="{BB962C8B-B14F-4D97-AF65-F5344CB8AC3E}">
        <p14:creationId xmlns:p14="http://schemas.microsoft.com/office/powerpoint/2010/main" val="3896210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Avant de concevoir et de développer notre application de synthèse vocale, il est essentiel de réaliser une étude de l'existant. Cette étude permet de comprendre les solutions actuelles, d'identifier les technologies utilisées et de définir les lacunes et opportunités présentes sur le marché.</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indent="0">
              <a:lnSpc>
                <a:spcPct val="115000"/>
              </a:lnSpc>
              <a:spcBef>
                <a:spcPts val="0"/>
              </a:spcBef>
              <a:spcAft>
                <a:spcPts val="800"/>
              </a:spcAft>
              <a:buNone/>
            </a:pP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Google Text-to-Speech</a:t>
            </a: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Mozilla TTS </a:t>
            </a:r>
            <a:r>
              <a:rPr lang="fr-FR" sz="1100" b="0" kern="100" dirty="0">
                <a:effectLst/>
                <a:latin typeface="Times New Roman" panose="02020603050405020304" pitchFamily="18" charset="0"/>
                <a:ea typeface="Times New Roman" panose="02020603050405020304" pitchFamily="18" charset="0"/>
                <a:cs typeface="Arial" panose="020B0604020202020204" pitchFamily="34" charset="0"/>
              </a:rPr>
              <a:t>,</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Coqui TTS </a:t>
            </a:r>
            <a:r>
              <a:rPr lang="fr-FR"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openvoice</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ect</a:t>
            </a: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 qui </a:t>
            </a:r>
            <a:r>
              <a:rPr lang="fr-FR" dirty="0"/>
              <a:t>sont des </a:t>
            </a:r>
            <a:r>
              <a:rPr lang="fr-FR" dirty="0" err="1"/>
              <a:t>modele</a:t>
            </a:r>
            <a:r>
              <a:rPr lang="fr-FR" dirty="0"/>
              <a:t> gratuits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Microsoft Azure Cognitive Services</a:t>
            </a: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 et </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AWS Polly </a:t>
            </a:r>
            <a:endParaRPr lang="fr-FR" dirty="0"/>
          </a:p>
        </p:txBody>
      </p:sp>
    </p:spTree>
    <p:extLst>
      <p:ext uri="{BB962C8B-B14F-4D97-AF65-F5344CB8AC3E}">
        <p14:creationId xmlns:p14="http://schemas.microsoft.com/office/powerpoint/2010/main" val="320545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algn="just">
              <a:lnSpc>
                <a:spcPct val="115000"/>
              </a:lnSpc>
              <a:spcBef>
                <a:spcPts val="0"/>
              </a:spcBef>
              <a:spcAft>
                <a:spcPts val="800"/>
              </a:spcAft>
              <a:buNone/>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Le Matin utilise actuellement AWS Polly, un service TTS commercial d'Amazon, pour convertir ses articles écrits en audio </a:t>
            </a:r>
          </a:p>
          <a:p>
            <a:pPr marL="171450" marR="0" indent="-171450" algn="just">
              <a:lnSpc>
                <a:spcPct val="115000"/>
              </a:lnSpc>
              <a:spcBef>
                <a:spcPts val="0"/>
              </a:spcBef>
              <a:spcAft>
                <a:spcPts val="800"/>
              </a:spcAft>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Qualité de la Voix : Bien que Polly offre une variété de voix, la qualité de certaines voix peut sembler mécanique et peu naturelle. Cela peut réduire l'engagement des utilisateurs et la satisfaction générale.</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algn="just">
              <a:lnSpc>
                <a:spcPct val="115000"/>
              </a:lnSpc>
              <a:spcBef>
                <a:spcPts val="0"/>
              </a:spcBef>
              <a:spcAft>
                <a:spcPts val="800"/>
              </a:spcAft>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Coût Élevé : AWS Polly est un service payant. Les coûts peuvent rapidement augmenter avec le volume élevé de contenu audio généré par un média comme Le Matin.</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algn="just">
              <a:lnSpc>
                <a:spcPct val="115000"/>
              </a:lnSpc>
              <a:spcBef>
                <a:spcPts val="0"/>
              </a:spcBef>
              <a:spcAft>
                <a:spcPts val="800"/>
              </a:spcAft>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Personnalisation Limitée : Les capacités de personnalisation de la voix et du ton sont limitées comparées à d'autres solutions, ce qui peut ne pas répondre aux besoins spécifiques de Le Matin pour des voix locales ou régionales.</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1335238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sz="1100" dirty="0"/>
              <a:t>Pour visualiser et suivre l'avancement du projet, nous allons jeter un </a:t>
            </a:r>
            <a:r>
              <a:rPr lang="fr-CA" sz="1100" dirty="0" err="1"/>
              <a:t>eye</a:t>
            </a:r>
            <a:r>
              <a:rPr lang="fr-CA" sz="1100" dirty="0"/>
              <a:t> sur diagramme de Gantt et Jira. Le diagramme de Gantt permet de planifier les différentes phases du projet, d'identifier les dépendances entre les tâches et de gérer les délais. Jira, outil de gestion de projet Agile, facilite le suivi des tâches, la gestion des sprints et la collaboration au sein de l'équipe</a:t>
            </a:r>
            <a:endParaRPr lang="fr-FR" dirty="0"/>
          </a:p>
          <a:p>
            <a:endParaRPr lang="fr-FR" dirty="0"/>
          </a:p>
        </p:txBody>
      </p:sp>
    </p:spTree>
    <p:extLst>
      <p:ext uri="{BB962C8B-B14F-4D97-AF65-F5344CB8AC3E}">
        <p14:creationId xmlns:p14="http://schemas.microsoft.com/office/powerpoint/2010/main" val="3120927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Planification et configuration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Initialisation du projet avec la configuration des outils et la planification.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Configuration de Jira et des environnements de développement.</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Élaboration du cahier de charges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defTabSz="914400" rtl="0" eaLnBrk="1" fontAlgn="auto" latinLnBrk="0" hangingPunct="1">
              <a:lnSpc>
                <a:spcPct val="115000"/>
              </a:lnSpc>
              <a:spcBef>
                <a:spcPts val="0"/>
              </a:spcBef>
              <a:spcAft>
                <a:spcPts val="0"/>
              </a:spcAft>
              <a:buClr>
                <a:srgbClr val="000000"/>
              </a:buClr>
              <a:buSzPts val="1100"/>
              <a:buFont typeface="Symbol" panose="05050102010706020507" pitchFamily="18" charset="2"/>
              <a:buChar char=""/>
              <a:tabLst/>
              <a:defRP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Définition et spécifications des besoins.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Collecte et documentation des besoins.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Benchmarking des modèles TTS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100" dirty="0">
                <a:effectLst/>
                <a:latin typeface="Times New Roman" panose="02020603050405020304" pitchFamily="18" charset="0"/>
                <a:ea typeface="Aptos" panose="020B0004020202020204" pitchFamily="34" charset="0"/>
                <a:cs typeface="Arial" panose="020B0604020202020204" pitchFamily="34" charset="0"/>
              </a:rPr>
              <a:t>Recherche et Sélection des Modèles TTS</a:t>
            </a:r>
          </a:p>
          <a:p>
            <a:pPr marL="742950" marR="0" lvl="1" indent="-285750" algn="just">
              <a:lnSpc>
                <a:spcPct val="115000"/>
              </a:lnSpc>
              <a:spcBef>
                <a:spcPts val="0"/>
              </a:spcBef>
              <a:spcAft>
                <a:spcPts val="0"/>
              </a:spcAft>
              <a:buFont typeface="Symbol" panose="05050102010706020507" pitchFamily="18" charset="2"/>
              <a:buChar char=""/>
            </a:pPr>
            <a:r>
              <a:rPr lang="fr-FR" sz="1200" b="0" kern="100" dirty="0">
                <a:effectLst/>
                <a:latin typeface="Times New Roman" panose="02020603050405020304" pitchFamily="18" charset="0"/>
                <a:ea typeface="Aptos" panose="020B0004020202020204" pitchFamily="34" charset="0"/>
                <a:cs typeface="Arial" panose="020B0604020202020204" pitchFamily="34" charset="0"/>
              </a:rPr>
              <a:t>Création d'un Ensemble de Données de Test</a:t>
            </a:r>
            <a:r>
              <a:rPr lang="fr-FR" sz="1200" b="1" kern="100" dirty="0">
                <a:effectLst/>
                <a:latin typeface="Times New Roman" panose="02020603050405020304" pitchFamily="18" charset="0"/>
                <a:ea typeface="Aptos" panose="020B0004020202020204" pitchFamily="34" charset="0"/>
                <a:cs typeface="Arial" panose="020B0604020202020204" pitchFamily="34" charset="0"/>
              </a:rPr>
              <a:t> </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b="0" kern="100" dirty="0">
                <a:effectLst/>
                <a:latin typeface="Times New Roman" panose="02020603050405020304" pitchFamily="18" charset="0"/>
                <a:ea typeface="Aptos" panose="020B0004020202020204" pitchFamily="34" charset="0"/>
                <a:cs typeface="Arial" panose="020B0604020202020204" pitchFamily="34" charset="0"/>
              </a:rPr>
              <a:t>Mesure des Performances Techniques</a:t>
            </a:r>
            <a:r>
              <a:rPr lang="fr-FR" sz="1200" b="1" kern="100" dirty="0">
                <a:effectLst/>
                <a:latin typeface="Times New Roman" panose="02020603050405020304" pitchFamily="18" charset="0"/>
                <a:ea typeface="Aptos" panose="020B0004020202020204" pitchFamily="34" charset="0"/>
                <a:cs typeface="Arial" panose="020B0604020202020204" pitchFamily="34" charset="0"/>
              </a:rPr>
              <a:t> </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100" dirty="0">
                <a:effectLst/>
                <a:latin typeface="Times New Roman" panose="02020603050405020304" pitchFamily="18" charset="0"/>
                <a:ea typeface="Aptos" panose="020B0004020202020204" pitchFamily="34" charset="0"/>
                <a:cs typeface="Arial" panose="020B0604020202020204" pitchFamily="34" charset="0"/>
              </a:rPr>
              <a:t>Comparaison et Documentation des Résultats</a:t>
            </a: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Choix du modèle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Sélection et justification du modèle de synthèse vocale.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Évaluation et choix du modèle (Coqui TTS).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Prétraitement du texte(</a:t>
            </a:r>
            <a:r>
              <a:rPr lang="fr-FR"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creation</a:t>
            </a: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 d’un dictionnaire pour faire cette tache)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Développement et test du module de prétraitement du texte.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Correction des fautes et remplacement des abréviations.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Validation du module.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Intégration de l'API</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Développement et intégration de l'API pour la conversion de texte en audio et répondre par L’URL de cette audio </a:t>
            </a:r>
            <a:r>
              <a:rPr lang="fr-FR"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genere</a:t>
            </a: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Développement de l'API.</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Test et validation de l'intégration.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Optimisation et amélioration du modèle </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Optimisation des performances et ajout des améliorations.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Identification et implémentation des optimisations.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Tests des améliorations.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Test et validation du modèle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Réalisation de tests complets pour valider l'application.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Tests unitaires, d'intégration, de performance et de sécurité.</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Documentation et livraison finale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Préparation de la documentation et de la livraison de l'application.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Rédaction de la documentation utilisateur et technique.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Préparation de la livraison finale.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Rédaction du rapport final</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Finalisation et soumission du rapport de projet.</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Finaliser toutes les sections.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Relire et corriger le rapport.</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385943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effectLst/>
                <a:latin typeface="Times New Roman" panose="02020603050405020304" pitchFamily="18" charset="0"/>
              </a:rPr>
              <a:t>Notre </a:t>
            </a:r>
            <a:r>
              <a:rPr lang="fr-FR" sz="1100" dirty="0" err="1">
                <a:effectLst/>
                <a:latin typeface="Times New Roman" panose="02020603050405020304" pitchFamily="18" charset="0"/>
              </a:rPr>
              <a:t>backlog</a:t>
            </a:r>
            <a:r>
              <a:rPr lang="fr-FR" sz="1100" dirty="0">
                <a:effectLst/>
                <a:latin typeface="Times New Roman" panose="02020603050405020304" pitchFamily="18" charset="0"/>
              </a:rPr>
              <a:t> contient les sprints suivantes planification et configuration collecte et </a:t>
            </a:r>
            <a:r>
              <a:rPr lang="fr-FR" sz="1100" dirty="0" err="1">
                <a:effectLst/>
                <a:latin typeface="Times New Roman" panose="02020603050405020304" pitchFamily="18" charset="0"/>
              </a:rPr>
              <a:t>preparation</a:t>
            </a:r>
            <a:r>
              <a:rPr lang="fr-FR" sz="1100" dirty="0">
                <a:effectLst/>
                <a:latin typeface="Times New Roman" panose="02020603050405020304" pitchFamily="18" charset="0"/>
              </a:rPr>
              <a:t> des </a:t>
            </a:r>
            <a:r>
              <a:rPr lang="fr-FR" sz="1100" dirty="0" err="1">
                <a:effectLst/>
                <a:latin typeface="Times New Roman" panose="02020603050405020304" pitchFamily="18" charset="0"/>
              </a:rPr>
              <a:t>donnees</a:t>
            </a:r>
            <a:r>
              <a:rPr lang="fr-FR" sz="1100" dirty="0">
                <a:effectLst/>
                <a:latin typeface="Times New Roman" panose="02020603050405020304" pitchFamily="18" charset="0"/>
              </a:rPr>
              <a:t> pour le benchmarking des </a:t>
            </a:r>
            <a:r>
              <a:rPr lang="fr-FR" sz="1100" dirty="0" err="1">
                <a:effectLst/>
                <a:latin typeface="Times New Roman" panose="02020603050405020304" pitchFamily="18" charset="0"/>
              </a:rPr>
              <a:t>modeles</a:t>
            </a:r>
            <a:r>
              <a:rPr lang="fr-FR" sz="1100" dirty="0">
                <a:effectLst/>
                <a:latin typeface="Times New Roman" panose="02020603050405020304" pitchFamily="18" charset="0"/>
              </a:rPr>
              <a:t> tts  </a:t>
            </a:r>
            <a:r>
              <a:rPr lang="fr-FR" sz="1100" dirty="0" err="1">
                <a:effectLst/>
                <a:latin typeface="Times New Roman" panose="02020603050405020304" pitchFamily="18" charset="0"/>
              </a:rPr>
              <a:t>pretraitement</a:t>
            </a:r>
            <a:r>
              <a:rPr lang="fr-FR" sz="1100" dirty="0">
                <a:effectLst/>
                <a:latin typeface="Times New Roman" panose="02020603050405020304" pitchFamily="18" charset="0"/>
              </a:rPr>
              <a:t> de texte et </a:t>
            </a:r>
            <a:r>
              <a:rPr lang="fr-FR" sz="1100" dirty="0" err="1">
                <a:effectLst/>
                <a:latin typeface="Times New Roman" panose="02020603050405020304" pitchFamily="18" charset="0"/>
              </a:rPr>
              <a:t>integration</a:t>
            </a:r>
            <a:r>
              <a:rPr lang="fr-FR" sz="1100" dirty="0">
                <a:effectLst/>
                <a:latin typeface="Times New Roman" panose="02020603050405020304" pitchFamily="18" charset="0"/>
              </a:rPr>
              <a:t> de </a:t>
            </a:r>
            <a:r>
              <a:rPr lang="fr-FR" sz="1100" dirty="0" err="1">
                <a:effectLst/>
                <a:latin typeface="Times New Roman" panose="02020603050405020304" pitchFamily="18" charset="0"/>
              </a:rPr>
              <a:t>lapi</a:t>
            </a:r>
            <a:r>
              <a:rPr lang="fr-FR" sz="1100" dirty="0">
                <a:effectLst/>
                <a:latin typeface="Times New Roman" panose="02020603050405020304" pitchFamily="18" charset="0"/>
              </a:rPr>
              <a:t> l’optimisation et améliorations test et validation et </a:t>
            </a:r>
            <a:r>
              <a:rPr lang="fr-FR" sz="1100" dirty="0" err="1">
                <a:effectLst/>
                <a:latin typeface="Times New Roman" panose="02020603050405020304" pitchFamily="18" charset="0"/>
              </a:rPr>
              <a:t>finnalement</a:t>
            </a:r>
            <a:r>
              <a:rPr lang="fr-FR" sz="1100" dirty="0">
                <a:effectLst/>
                <a:latin typeface="Times New Roman" panose="02020603050405020304" pitchFamily="18" charset="0"/>
              </a:rPr>
              <a:t> la documentation et la </a:t>
            </a:r>
            <a:r>
              <a:rPr lang="fr-FR" sz="1100" dirty="0" err="1">
                <a:effectLst/>
                <a:latin typeface="Times New Roman" panose="02020603050405020304" pitchFamily="18" charset="0"/>
              </a:rPr>
              <a:t>livraision</a:t>
            </a:r>
            <a:r>
              <a:rPr lang="fr-FR" sz="1100" dirty="0">
                <a:effectLst/>
                <a:latin typeface="Times New Roman" panose="02020603050405020304" pitchFamily="18" charset="0"/>
              </a:rPr>
              <a:t> finale</a:t>
            </a:r>
            <a:endParaRPr lang="fr-FR" sz="1100" dirty="0"/>
          </a:p>
          <a:p>
            <a:r>
              <a:rPr lang="fr-FR" sz="1100" dirty="0">
                <a:effectLst/>
                <a:latin typeface="Times New Roman" panose="02020603050405020304" pitchFamily="18" charset="0"/>
                <a:ea typeface="Aptos" panose="020B0004020202020204" pitchFamily="34" charset="0"/>
              </a:rPr>
              <a:t>suivi Jira garantira une gestion efficace des tâches et une collaboration optimale au sein de l'équipe. Cette méthodologie hybride offre à la fois une structure solide et une flexibilité nécessaire pour s'adapter aux évolutions du projet. Ces éléments posent ainsi les jalons d'une gestion efficace et efficiente pour la réalisation réussie de notre projet.</a:t>
            </a:r>
          </a:p>
          <a:p>
            <a:endParaRPr lang="fr-FR" dirty="0"/>
          </a:p>
        </p:txBody>
      </p:sp>
    </p:spTree>
    <p:extLst>
      <p:ext uri="{BB962C8B-B14F-4D97-AF65-F5344CB8AC3E}">
        <p14:creationId xmlns:p14="http://schemas.microsoft.com/office/powerpoint/2010/main" val="4284774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5340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dirty="0"/>
              <a:t>Historiquement, les premières méthodes de TTS utilisaient la concaténation de morceaux de parole préenregistrés. Ces méthodes permettaient une lecture textuelle de base mais manquaient souvent de fluidité et de naturalité. Ensuite, les modèles statistiques paramétriques sont apparus, offrant une amélioration en termes de fluidité grâce à une modélisation statistique des caractéristiques de la parole</a:t>
            </a:r>
            <a:endParaRPr lang="fr-FR" dirty="0"/>
          </a:p>
        </p:txBody>
      </p:sp>
    </p:spTree>
    <p:extLst>
      <p:ext uri="{BB962C8B-B14F-4D97-AF65-F5344CB8AC3E}">
        <p14:creationId xmlns:p14="http://schemas.microsoft.com/office/powerpoint/2010/main" val="4080799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CA" dirty="0"/>
              <a:t>Avec l'évolution rapide des technologies et des méthodes de traitement du signal, les techniques modernes de synthèse vocale (TTS) ont considérablement évolué. Ces nouvelles approches intègrent des modèles statistiques avancés et des réseaux neuronaux profonds, comme les réseaux de neurones récurrents (RNN), les réseaux de neurones </a:t>
            </a:r>
            <a:r>
              <a:rPr lang="fr-CA" dirty="0" err="1"/>
              <a:t>convolutionnels</a:t>
            </a:r>
            <a:r>
              <a:rPr lang="fr-CA" dirty="0"/>
              <a:t> (CNN), et les modèles de séquence à séquence (Seq2Seq). Grâce à ces avancées, la qualité et la naturalité de la parole synthétisée ont atteint des niveaux sans précédent, permettant une expérience utilisateur bien plus immersive et réaliste.</a:t>
            </a:r>
            <a:endParaRPr lang="fr-FR" dirty="0"/>
          </a:p>
        </p:txBody>
      </p:sp>
    </p:spTree>
    <p:extLst>
      <p:ext uri="{BB962C8B-B14F-4D97-AF65-F5344CB8AC3E}">
        <p14:creationId xmlns:p14="http://schemas.microsoft.com/office/powerpoint/2010/main" val="1243814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CA" dirty="0"/>
              <a:t>Le clonage de voix est une technologie avancée qui crée une réplique numérique de la voix d'une personne. En utilisant des enregistrements vocaux et des techniques sophistiquées d'apprentissage automatique, cette technologie reproduit la tonalité, le timbre et les nuances spécifiques de la voix originale. Cela permet de générer du discours synthétisé qui sonne de manière authentique, comme si c'était la personne ciblée qui parlait.</a:t>
            </a:r>
            <a:endParaRPr lang="fr-FR" dirty="0"/>
          </a:p>
        </p:txBody>
      </p:sp>
    </p:spTree>
    <p:extLst>
      <p:ext uri="{BB962C8B-B14F-4D97-AF65-F5344CB8AC3E}">
        <p14:creationId xmlns:p14="http://schemas.microsoft.com/office/powerpoint/2010/main" val="987992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b="1" dirty="0">
                <a:solidFill>
                  <a:srgbClr val="000000"/>
                </a:solidFill>
              </a:rPr>
              <a:t>Architecture</a:t>
            </a:r>
            <a:r>
              <a:rPr lang="fr-CA" dirty="0"/>
              <a:t> : Coqui TTS utilise une architecture de type </a:t>
            </a:r>
            <a:r>
              <a:rPr lang="fr-CA" dirty="0" err="1"/>
              <a:t>Tacotron</a:t>
            </a:r>
            <a:r>
              <a:rPr lang="fr-CA" dirty="0"/>
              <a:t> 2 combinée à un vocodeur </a:t>
            </a:r>
            <a:r>
              <a:rPr lang="fr-CA" dirty="0" err="1"/>
              <a:t>WaveRNN</a:t>
            </a:r>
            <a:r>
              <a:rPr lang="fr-CA" dirty="0"/>
              <a:t>, permettant une conversion efficace du texte en spectrogrammes mélodiques et la génération de signal audio de haute qualité.</a:t>
            </a:r>
          </a:p>
          <a:p>
            <a:r>
              <a:rPr lang="fr-CA" b="1" dirty="0"/>
              <a:t>Avantages</a:t>
            </a:r>
            <a:r>
              <a:rPr lang="fr-CA" dirty="0"/>
              <a:t> : Qualité vocale élevée, flexibilité pour différents accents et langues, et possibilité de personnalisation pour des voix spécifiques.</a:t>
            </a:r>
          </a:p>
          <a:p>
            <a:r>
              <a:rPr lang="fr-CA" b="1" dirty="0"/>
              <a:t>Inconvénients</a:t>
            </a:r>
            <a:r>
              <a:rPr lang="fr-CA" dirty="0"/>
              <a:t> : Besoin de ressources computationnelles importantes pour l'entraînement, et complexité de la configuration initiale.</a:t>
            </a:r>
            <a:endParaRPr lang="fr-FR" dirty="0"/>
          </a:p>
        </p:txBody>
      </p:sp>
    </p:spTree>
    <p:extLst>
      <p:ext uri="{BB962C8B-B14F-4D97-AF65-F5344CB8AC3E}">
        <p14:creationId xmlns:p14="http://schemas.microsoft.com/office/powerpoint/2010/main" val="2598884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fr-CA" dirty="0"/>
              <a:t>Notre plan de présentation se compose de six grandes parties :</a:t>
            </a:r>
          </a:p>
          <a:p>
            <a:pPr>
              <a:buFont typeface="+mj-lt"/>
              <a:buAutoNum type="arabicPeriod"/>
            </a:pPr>
            <a:r>
              <a:rPr lang="fr-CA" b="1" dirty="0"/>
              <a:t>Introduction</a:t>
            </a:r>
            <a:r>
              <a:rPr lang="fr-CA" dirty="0"/>
              <a:t> : Aperçu de l'objectif et l'importance du projet.</a:t>
            </a:r>
          </a:p>
          <a:p>
            <a:pPr>
              <a:buFont typeface="+mj-lt"/>
              <a:buAutoNum type="arabicPeriod"/>
            </a:pPr>
            <a:r>
              <a:rPr lang="fr-CA" b="1" dirty="0"/>
              <a:t>Contexte Général du Projet</a:t>
            </a:r>
            <a:r>
              <a:rPr lang="fr-CA" dirty="0"/>
              <a:t> : Présentation de Groupe Le Matin, la problématique, les objectifs, et la méthodologie.</a:t>
            </a:r>
          </a:p>
          <a:p>
            <a:pPr>
              <a:buFont typeface="+mj-lt"/>
              <a:buAutoNum type="arabicPeriod"/>
            </a:pPr>
            <a:r>
              <a:rPr lang="fr-CA" b="1" dirty="0"/>
              <a:t>État de l'art sur les techniques Text-to-Speech</a:t>
            </a:r>
            <a:r>
              <a:rPr lang="fr-CA" dirty="0"/>
              <a:t> : Méthodes historiques et modernes, présentation de Coqui TTS, et défis.</a:t>
            </a:r>
          </a:p>
          <a:p>
            <a:pPr>
              <a:buFont typeface="+mj-lt"/>
              <a:buAutoNum type="arabicPeriod"/>
            </a:pPr>
            <a:r>
              <a:rPr lang="fr-CA" b="1" dirty="0"/>
              <a:t>Étude fonctionnelle et conceptuelle</a:t>
            </a:r>
            <a:r>
              <a:rPr lang="fr-CA" dirty="0"/>
              <a:t> : Spécifications des besoins, architecture fonctionnelle, et diagrammes conceptuels.</a:t>
            </a:r>
          </a:p>
          <a:p>
            <a:pPr>
              <a:buFont typeface="+mj-lt"/>
              <a:buAutoNum type="arabicPeriod"/>
            </a:pPr>
            <a:r>
              <a:rPr lang="fr-CA" b="1" dirty="0"/>
              <a:t>Mise en Œuvre</a:t>
            </a:r>
            <a:r>
              <a:rPr lang="fr-CA" dirty="0"/>
              <a:t> : Architecture technique, environnement de travail, choix technologiques, et présentation détaillée de l'application.</a:t>
            </a:r>
          </a:p>
          <a:p>
            <a:pPr>
              <a:buFont typeface="+mj-lt"/>
              <a:buAutoNum type="arabicPeriod"/>
            </a:pPr>
            <a:r>
              <a:rPr lang="fr-CA" b="1" dirty="0"/>
              <a:t>Conclusion Générale</a:t>
            </a:r>
            <a:r>
              <a:rPr lang="fr-CA" dirty="0"/>
              <a:t> : Résumé des points clés, impacts, bénéfices, et perspectives futures.</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37018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dirty="0">
                <a:effectLst/>
                <a:latin typeface="Times New Roman" panose="02020603050405020304" pitchFamily="18" charset="0"/>
                <a:ea typeface="Aptos" panose="020B0004020202020204" pitchFamily="34" charset="0"/>
              </a:rPr>
              <a:t>La spécification des besoins est une étape cruciale pour la réussite du projet. Elle permet de définir de manière précise et exhaustive les attentes et les exigences des utilisateurs finaux ainsi que les contraintes techniques à respecter. </a:t>
            </a:r>
            <a:endParaRPr lang="fr-FR" dirty="0"/>
          </a:p>
        </p:txBody>
      </p:sp>
    </p:spTree>
    <p:extLst>
      <p:ext uri="{BB962C8B-B14F-4D97-AF65-F5344CB8AC3E}">
        <p14:creationId xmlns:p14="http://schemas.microsoft.com/office/powerpoint/2010/main" val="178814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algn="just"/>
            <a:r>
              <a:rPr lang="fr-FR" sz="1800" dirty="0">
                <a:effectLst/>
                <a:latin typeface="Times New Roman" panose="02020603050405020304" pitchFamily="18" charset="0"/>
                <a:ea typeface="Times New Roman" panose="02020603050405020304" pitchFamily="18" charset="0"/>
              </a:rPr>
              <a:t>Ce diagramme de cas d'utilisation représente les différentes fonctionnalités que l’application (Text to speech) offre. </a:t>
            </a:r>
          </a:p>
          <a:p>
            <a:pPr marL="0" marR="0" algn="just"/>
            <a:r>
              <a:rPr lang="fr-FR" sz="1800" dirty="0">
                <a:effectLst/>
                <a:latin typeface="Times New Roman" panose="02020603050405020304" pitchFamily="18" charset="0"/>
                <a:ea typeface="Times New Roman" panose="02020603050405020304" pitchFamily="18" charset="0"/>
              </a:rPr>
              <a:t>L'utilisateur ou le client initie le processus en fournissant le texte à transformer en parole. Ensuite, il a la possibilité de personnaliser les paramètres de l'application, tels que la sélection de la voix et sa vitesse. Une fois ces étapes accomplies, l'application génère la parole correspondante. Ensuite, l'utilisateur a la possibilité de sauvegarder l'audio générer. Enfin, il peut écouter l'audio sauvegarder à sa convenance.</a:t>
            </a:r>
          </a:p>
          <a:p>
            <a:endParaRPr lang="fr-FR" dirty="0"/>
          </a:p>
        </p:txBody>
      </p:sp>
    </p:spTree>
    <p:extLst>
      <p:ext uri="{BB962C8B-B14F-4D97-AF65-F5344CB8AC3E}">
        <p14:creationId xmlns:p14="http://schemas.microsoft.com/office/powerpoint/2010/main" val="2306340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algn="just">
              <a:buNone/>
            </a:pPr>
            <a:r>
              <a:rPr lang="fr-FR" sz="1800" dirty="0">
                <a:effectLst/>
                <a:latin typeface="Times New Roman" panose="02020603050405020304" pitchFamily="18" charset="0"/>
                <a:ea typeface="Times New Roman" panose="02020603050405020304" pitchFamily="18" charset="0"/>
              </a:rPr>
              <a:t>Ce diagramme illustre la séquence d’actions entre l’utilisateur et l’application lors de l’utilisation de la fonction de texte a la parole.</a:t>
            </a:r>
          </a:p>
          <a:p>
            <a:pPr marL="0" marR="0" algn="just"/>
            <a:r>
              <a:rPr lang="fr-FR" sz="1800" dirty="0">
                <a:effectLst/>
                <a:latin typeface="Times New Roman" panose="02020603050405020304" pitchFamily="18" charset="0"/>
                <a:ea typeface="Times New Roman" panose="02020603050405020304" pitchFamily="18" charset="0"/>
              </a:rPr>
              <a:t>L’application envoie un message d’accueil à l’utilisateur.</a:t>
            </a:r>
          </a:p>
          <a:p>
            <a:pPr marL="0" marR="0" algn="just"/>
            <a:r>
              <a:rPr lang="fr-FR" sz="1800" dirty="0">
                <a:effectLst/>
                <a:latin typeface="Times New Roman" panose="02020603050405020304" pitchFamily="18" charset="0"/>
                <a:ea typeface="Times New Roman" panose="02020603050405020304" pitchFamily="18" charset="0"/>
              </a:rPr>
              <a:t>L’utilisateur saisi le texte puis modifie les paramètres en suite il lance la transformation du texte en parole. </a:t>
            </a:r>
          </a:p>
          <a:p>
            <a:pPr marL="0" marR="0" algn="just"/>
            <a:r>
              <a:rPr lang="fr-FR" sz="1800" dirty="0">
                <a:effectLst/>
                <a:latin typeface="Times New Roman" panose="02020603050405020304" pitchFamily="18" charset="0"/>
                <a:ea typeface="Times New Roman" panose="02020603050405020304" pitchFamily="18" charset="0"/>
              </a:rPr>
              <a:t>L’application transforme le texte en audio. </a:t>
            </a:r>
          </a:p>
          <a:p>
            <a:pPr marL="0" marR="0" algn="just"/>
            <a:r>
              <a:rPr lang="fr-FR" sz="1800" dirty="0">
                <a:effectLst/>
                <a:latin typeface="Times New Roman" panose="02020603050405020304" pitchFamily="18" charset="0"/>
                <a:ea typeface="Times New Roman" panose="02020603050405020304" pitchFamily="18" charset="0"/>
              </a:rPr>
              <a:t>L’application génère l’audio puis le sauvegarde.</a:t>
            </a:r>
          </a:p>
          <a:p>
            <a:pPr marL="0" marR="0" algn="just"/>
            <a:r>
              <a:rPr lang="fr-FR" sz="1800" dirty="0">
                <a:effectLst/>
                <a:latin typeface="Times New Roman" panose="02020603050405020304" pitchFamily="18" charset="0"/>
                <a:ea typeface="Times New Roman" panose="02020603050405020304" pitchFamily="18" charset="0"/>
              </a:rPr>
              <a:t>Après l’application génère l’URL de l’audio et le renvoie à l’utilisateur </a:t>
            </a:r>
          </a:p>
          <a:p>
            <a:endParaRPr lang="fr-FR" dirty="0"/>
          </a:p>
        </p:txBody>
      </p:sp>
    </p:spTree>
    <p:extLst>
      <p:ext uri="{BB962C8B-B14F-4D97-AF65-F5344CB8AC3E}">
        <p14:creationId xmlns:p14="http://schemas.microsoft.com/office/powerpoint/2010/main" val="1094542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800" dirty="0">
                <a:effectLst/>
                <a:latin typeface="Times New Roman" panose="02020603050405020304" pitchFamily="18" charset="0"/>
                <a:ea typeface="Times New Roman" panose="02020603050405020304" pitchFamily="18" charset="0"/>
              </a:rPr>
              <a:t>Ce diagramme présente de manière séquentielle les différentes activités impliquées dans l'utilisation de l'application de texte à la parole.</a:t>
            </a:r>
          </a:p>
          <a:p>
            <a:pPr marL="158750" indent="0">
              <a:buNone/>
            </a:pPr>
            <a:endParaRPr lang="fr-FR" dirty="0"/>
          </a:p>
        </p:txBody>
      </p:sp>
    </p:spTree>
    <p:extLst>
      <p:ext uri="{BB962C8B-B14F-4D97-AF65-F5344CB8AC3E}">
        <p14:creationId xmlns:p14="http://schemas.microsoft.com/office/powerpoint/2010/main" val="1242693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428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CA" dirty="0"/>
              <a:t>L'architecture fonctionnelle présentée illustre le flux de données et les interactions entre les différents composants d'un système de synthèse vocale.</a:t>
            </a:r>
            <a:endParaRPr lang="fr-CA" b="1" dirty="0"/>
          </a:p>
          <a:p>
            <a:r>
              <a:rPr lang="fr-CA" b="1" dirty="0"/>
              <a:t>Utilisateur :</a:t>
            </a:r>
            <a:r>
              <a:rPr lang="fr-CA" dirty="0"/>
              <a:t> Soumet le texte et le choix audio via l'interface Streamlit.</a:t>
            </a:r>
          </a:p>
          <a:p>
            <a:r>
              <a:rPr lang="fr-CA" b="1" dirty="0"/>
              <a:t>Interface Streamlit :</a:t>
            </a:r>
            <a:r>
              <a:rPr lang="fr-CA" dirty="0"/>
              <a:t> Envoie une requête HTTP à l'API Flask avec le texte et le choix audio.</a:t>
            </a:r>
          </a:p>
          <a:p>
            <a:r>
              <a:rPr lang="fr-CA" b="1" dirty="0"/>
              <a:t>API Flask :</a:t>
            </a:r>
            <a:r>
              <a:rPr lang="fr-CA" dirty="0"/>
              <a:t> Reçoit le texte, le transmet au modèle Coqui TTS, et gère les réponses.</a:t>
            </a:r>
          </a:p>
          <a:p>
            <a:r>
              <a:rPr lang="fr-CA" b="1" dirty="0"/>
              <a:t>Coqui TTS :</a:t>
            </a:r>
            <a:r>
              <a:rPr lang="fr-CA" dirty="0"/>
              <a:t> Convertit le texte en audio.</a:t>
            </a:r>
          </a:p>
          <a:p>
            <a:r>
              <a:rPr lang="fr-CA" b="1" dirty="0"/>
              <a:t>Serveur :</a:t>
            </a:r>
            <a:r>
              <a:rPr lang="fr-CA" dirty="0"/>
              <a:t> Stocke le fichier audio généré.</a:t>
            </a:r>
          </a:p>
          <a:p>
            <a:r>
              <a:rPr lang="fr-CA" b="1" dirty="0"/>
              <a:t>Retour à l'utilisateur :</a:t>
            </a:r>
            <a:r>
              <a:rPr lang="fr-CA" dirty="0"/>
              <a:t> Fournit une URL pour accéder à l'audio généré.</a:t>
            </a:r>
            <a:endParaRPr lang="fr-FR" dirty="0"/>
          </a:p>
        </p:txBody>
      </p:sp>
    </p:spTree>
    <p:extLst>
      <p:ext uri="{BB962C8B-B14F-4D97-AF65-F5344CB8AC3E}">
        <p14:creationId xmlns:p14="http://schemas.microsoft.com/office/powerpoint/2010/main" val="4278662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Cette</a:t>
            </a:r>
            <a:r>
              <a:rPr lang="en-US" dirty="0"/>
              <a:t> capture </a:t>
            </a:r>
            <a:r>
              <a:rPr lang="en-US" dirty="0" err="1"/>
              <a:t>decran</a:t>
            </a:r>
            <a:r>
              <a:rPr lang="en-US" dirty="0"/>
              <a:t> </a:t>
            </a:r>
            <a:r>
              <a:rPr lang="en-US" dirty="0" err="1"/>
              <a:t>illustre</a:t>
            </a:r>
            <a:r>
              <a:rPr lang="en-US" dirty="0"/>
              <a:t> le </a:t>
            </a:r>
            <a:r>
              <a:rPr lang="en-US" dirty="0" err="1"/>
              <a:t>demarrage</a:t>
            </a:r>
            <a:r>
              <a:rPr lang="en-US" dirty="0"/>
              <a:t> de </a:t>
            </a:r>
            <a:r>
              <a:rPr lang="en-US" dirty="0" err="1"/>
              <a:t>Lapi</a:t>
            </a:r>
            <a:r>
              <a:rPr lang="en-US" dirty="0"/>
              <a:t> Cote </a:t>
            </a:r>
            <a:r>
              <a:rPr lang="en-US" dirty="0" err="1"/>
              <a:t>serveur</a:t>
            </a:r>
            <a:r>
              <a:rPr lang="en-US" dirty="0"/>
              <a:t> sur le port :5000 sous </a:t>
            </a:r>
            <a:r>
              <a:rPr lang="en-US" dirty="0" err="1"/>
              <a:t>adresse</a:t>
            </a:r>
            <a:r>
              <a:rPr lang="en-US" dirty="0"/>
              <a:t> 192.168.18.121</a:t>
            </a:r>
            <a:endParaRPr lang="fr-FR" dirty="0"/>
          </a:p>
          <a:p>
            <a:endParaRPr lang="fr-FR" dirty="0"/>
          </a:p>
        </p:txBody>
      </p:sp>
    </p:spTree>
    <p:extLst>
      <p:ext uri="{BB962C8B-B14F-4D97-AF65-F5344CB8AC3E}">
        <p14:creationId xmlns:p14="http://schemas.microsoft.com/office/powerpoint/2010/main" val="38320177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algn="just">
              <a:buNone/>
            </a:pPr>
            <a:r>
              <a:rPr lang="fr-FR" sz="1100" dirty="0">
                <a:effectLst/>
                <a:latin typeface="Times New Roman" panose="02020603050405020304" pitchFamily="18" charset="0"/>
                <a:ea typeface="Times New Roman" panose="02020603050405020304" pitchFamily="18" charset="0"/>
              </a:rPr>
              <a:t>Lorsqu'un article est soumis à l'API pour la conversion en audio, voici les étapes clés :</a:t>
            </a:r>
          </a:p>
          <a:p>
            <a:pPr marL="342900" marR="0" lvl="0" indent="-342900" algn="just">
              <a:buSzPts val="1000"/>
              <a:buFont typeface="Symbol" panose="05050102010706020507" pitchFamily="18" charset="2"/>
              <a:buChar char=""/>
              <a:tabLst>
                <a:tab pos="457200" algn="l"/>
              </a:tabLst>
            </a:pPr>
            <a:r>
              <a:rPr lang="fr-FR" sz="1100" b="1" kern="100" dirty="0">
                <a:effectLst/>
                <a:latin typeface="Times New Roman" panose="02020603050405020304" pitchFamily="18" charset="0"/>
                <a:ea typeface="Aptos" panose="020B0004020202020204" pitchFamily="34" charset="0"/>
                <a:cs typeface="Arial" panose="020B0604020202020204" pitchFamily="34" charset="0"/>
              </a:rPr>
              <a:t>Correction automatique des fautes :</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Utilisation d'un dictionnaire dédié pour corriger les erreurs typographiques.</a:t>
            </a:r>
            <a:endParaRPr lang="fr-FR" sz="1100" b="0" kern="100" dirty="0">
              <a:effectLst/>
              <a:latin typeface="Times New Roman" panose="02020603050405020304" pitchFamily="18" charset="0"/>
              <a:ea typeface="Aptos" panose="020B0004020202020204" pitchFamily="34" charset="0"/>
              <a:cs typeface="Arial" panose="020B0604020202020204" pitchFamily="34" charset="0"/>
            </a:endParaRPr>
          </a:p>
          <a:p>
            <a:pPr marL="342900" marR="0" lvl="0" indent="-342900" algn="just">
              <a:buSzPts val="1000"/>
              <a:buFont typeface="Symbol" panose="05050102010706020507" pitchFamily="18" charset="2"/>
              <a:buChar char=""/>
              <a:tabLst>
                <a:tab pos="457200" algn="l"/>
              </a:tabLst>
            </a:pPr>
            <a:r>
              <a:rPr lang="fr-FR" sz="1100" b="1" kern="100" dirty="0">
                <a:effectLst/>
                <a:latin typeface="Times New Roman" panose="02020603050405020304" pitchFamily="18" charset="0"/>
                <a:ea typeface="Aptos" panose="020B0004020202020204" pitchFamily="34" charset="0"/>
                <a:cs typeface="Arial" panose="020B0604020202020204" pitchFamily="34" charset="0"/>
              </a:rPr>
              <a:t>Remplacement des abréviations :</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Transformation des abréviations courantes en leur forme complète pour une meilleure compréhension vocale.</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2307870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42900" marR="0" lvl="0" indent="-342900" algn="just">
              <a:buSzPts val="1000"/>
              <a:buFont typeface="Symbol" panose="05050102010706020507" pitchFamily="18" charset="2"/>
              <a:buChar char=""/>
              <a:tabLst>
                <a:tab pos="457200" algn="l"/>
              </a:tabLst>
            </a:pPr>
            <a:r>
              <a:rPr lang="fr-FR" sz="1100" dirty="0">
                <a:effectLst/>
                <a:latin typeface="Times New Roman" panose="02020603050405020304" pitchFamily="18" charset="0"/>
                <a:ea typeface="Times New Roman" panose="02020603050405020304" pitchFamily="18" charset="0"/>
              </a:rPr>
              <a:t>Une fois le texte traité, l'API utilise le modèle Coqui TTS pour générer un fichier audio correspondant.</a:t>
            </a:r>
          </a:p>
          <a:p>
            <a:pPr marL="342900" marR="0" lvl="0" indent="-342900" algn="just">
              <a:buSzPts val="1000"/>
              <a:buFont typeface="Symbol" panose="05050102010706020507" pitchFamily="18" charset="2"/>
              <a:buChar char=""/>
              <a:tabLst>
                <a:tab pos="457200" algn="l"/>
              </a:tabLst>
            </a:pPr>
            <a:r>
              <a:rPr lang="fr-FR" sz="1100" dirty="0">
                <a:effectLst/>
                <a:latin typeface="Times New Roman" panose="02020603050405020304" pitchFamily="18" charset="0"/>
                <a:ea typeface="Times New Roman" panose="02020603050405020304" pitchFamily="18" charset="0"/>
              </a:rPr>
              <a:t>À la fin du processus, l'API renvoie un lien qu’on vois sur la slide vers le fichier audio généré.</a:t>
            </a:r>
          </a:p>
          <a:p>
            <a:endParaRPr lang="fr-FR" dirty="0"/>
          </a:p>
        </p:txBody>
      </p:sp>
    </p:spTree>
    <p:extLst>
      <p:ext uri="{BB962C8B-B14F-4D97-AF65-F5344CB8AC3E}">
        <p14:creationId xmlns:p14="http://schemas.microsoft.com/office/powerpoint/2010/main" val="1442608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fr-CA" dirty="0"/>
          </a:p>
          <a:p>
            <a:pPr marL="158750" indent="0">
              <a:buNone/>
            </a:pPr>
            <a:r>
              <a:rPr lang="fr-CA" dirty="0"/>
              <a:t>Ce projet vise à intégrer des technologies avancées de Text-to-Speech (TTS) pour rendre les articles de presse plus accessibles et offrir une meilleure expérience utilisateur à nos lecteurs. Nous avons observé une évolution des préférences des utilisateurs, qui se tournent de plus en plus vers les </a:t>
            </a:r>
            <a:r>
              <a:rPr lang="fr-CA" dirty="0" err="1"/>
              <a:t>audiobooks</a:t>
            </a:r>
            <a:r>
              <a:rPr lang="fr-CA" dirty="0"/>
              <a:t> et les podcasts pour leur commodité, surtout dans un contexte de vies actives et multitâches. Offrir des articles de presse en format audio est un défi majeur dans une société où l'information est cruciale. Ce projet explore cette frontière en comblant le fossé entre le journalisme traditionnel et la diffusion de contenu via la synthèse vocale. Grâce à l'IA, nous transformons les articles du groupe Le Matin en fichiers audio de haute qualité, accessibles et engageants pour les utilisateurs.</a:t>
            </a:r>
          </a:p>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err="1"/>
              <a:t>Cette</a:t>
            </a:r>
            <a:r>
              <a:rPr lang="en-US" dirty="0"/>
              <a:t> capture </a:t>
            </a:r>
            <a:r>
              <a:rPr lang="en-US" dirty="0" err="1"/>
              <a:t>represente</a:t>
            </a:r>
            <a:r>
              <a:rPr lang="en-US" dirty="0"/>
              <a:t> </a:t>
            </a:r>
            <a:r>
              <a:rPr lang="en-US" dirty="0" err="1"/>
              <a:t>linterface</a:t>
            </a:r>
            <a:r>
              <a:rPr lang="en-US" dirty="0"/>
              <a:t> </a:t>
            </a:r>
            <a:r>
              <a:rPr lang="en-US" dirty="0" err="1"/>
              <a:t>dacceuil</a:t>
            </a:r>
            <a:r>
              <a:rPr lang="en-US" dirty="0"/>
              <a:t> qui </a:t>
            </a:r>
            <a:r>
              <a:rPr lang="en-US" dirty="0" err="1"/>
              <a:t>contient</a:t>
            </a:r>
            <a:r>
              <a:rPr lang="en-US" dirty="0"/>
              <a:t> deux placeholder la premier pour la </a:t>
            </a:r>
            <a:r>
              <a:rPr lang="en-US" dirty="0" err="1"/>
              <a:t>saisie</a:t>
            </a:r>
            <a:r>
              <a:rPr lang="en-US" dirty="0"/>
              <a:t> de </a:t>
            </a:r>
            <a:r>
              <a:rPr lang="en-US" dirty="0" err="1"/>
              <a:t>texte</a:t>
            </a:r>
            <a:r>
              <a:rPr lang="en-US" dirty="0"/>
              <a:t> et la </a:t>
            </a:r>
            <a:r>
              <a:rPr lang="en-US" dirty="0" err="1"/>
              <a:t>deuxieme</a:t>
            </a:r>
            <a:r>
              <a:rPr lang="en-US" dirty="0"/>
              <a:t> pour le choix de la </a:t>
            </a:r>
            <a:r>
              <a:rPr lang="en-US" dirty="0" err="1"/>
              <a:t>voix</a:t>
            </a:r>
            <a:r>
              <a:rPr lang="en-US" dirty="0"/>
              <a:t> a </a:t>
            </a:r>
            <a:r>
              <a:rPr lang="en-US" dirty="0" err="1"/>
              <a:t>utiliser</a:t>
            </a:r>
            <a:r>
              <a:rPr lang="en-US" dirty="0"/>
              <a:t> </a:t>
            </a:r>
            <a:r>
              <a:rPr lang="en-US" dirty="0" err="1"/>
              <a:t>en</a:t>
            </a:r>
            <a:r>
              <a:rPr lang="en-US" dirty="0"/>
              <a:t> tant que </a:t>
            </a:r>
            <a:r>
              <a:rPr lang="en-US" dirty="0" err="1"/>
              <a:t>voix</a:t>
            </a:r>
            <a:r>
              <a:rPr lang="en-US" dirty="0"/>
              <a:t> de </a:t>
            </a:r>
            <a:r>
              <a:rPr lang="en-US" dirty="0" err="1"/>
              <a:t>clonnage</a:t>
            </a:r>
            <a:r>
              <a:rPr lang="en-US" dirty="0"/>
              <a:t> </a:t>
            </a:r>
            <a:r>
              <a:rPr lang="en-US" dirty="0" err="1"/>
              <a:t>apres</a:t>
            </a:r>
            <a:r>
              <a:rPr lang="en-US" dirty="0"/>
              <a:t> </a:t>
            </a:r>
            <a:r>
              <a:rPr lang="en-US" dirty="0" err="1"/>
              <a:t>avoir</a:t>
            </a:r>
            <a:r>
              <a:rPr lang="en-US" dirty="0"/>
              <a:t> fait </a:t>
            </a:r>
            <a:r>
              <a:rPr lang="en-US" dirty="0" err="1"/>
              <a:t>linterface</a:t>
            </a:r>
            <a:r>
              <a:rPr lang="en-US" dirty="0"/>
              <a:t> SL </a:t>
            </a:r>
            <a:r>
              <a:rPr lang="en-US" dirty="0" err="1"/>
              <a:t>envoie</a:t>
            </a:r>
            <a:r>
              <a:rPr lang="en-US" dirty="0"/>
              <a:t> </a:t>
            </a:r>
            <a:r>
              <a:rPr lang="en-US" dirty="0" err="1"/>
              <a:t>une</a:t>
            </a:r>
            <a:r>
              <a:rPr lang="en-US" dirty="0"/>
              <a:t> </a:t>
            </a:r>
            <a:r>
              <a:rPr lang="en-US" dirty="0" err="1"/>
              <a:t>requette</a:t>
            </a:r>
            <a:r>
              <a:rPr lang="en-US" dirty="0"/>
              <a:t> http et </a:t>
            </a:r>
            <a:r>
              <a:rPr lang="en-US" dirty="0" err="1"/>
              <a:t>lapi</a:t>
            </a:r>
            <a:r>
              <a:rPr lang="en-US" dirty="0"/>
              <a:t> </a:t>
            </a:r>
            <a:r>
              <a:rPr lang="en-US" dirty="0" err="1"/>
              <a:t>refait</a:t>
            </a:r>
            <a:r>
              <a:rPr lang="en-US" dirty="0"/>
              <a:t> les memes </a:t>
            </a:r>
            <a:r>
              <a:rPr lang="en-US" dirty="0" err="1"/>
              <a:t>etapes</a:t>
            </a:r>
            <a:r>
              <a:rPr lang="en-US" dirty="0"/>
              <a:t> </a:t>
            </a:r>
            <a:r>
              <a:rPr lang="en-US" dirty="0" err="1"/>
              <a:t>ddont</a:t>
            </a:r>
            <a:r>
              <a:rPr lang="en-US" dirty="0"/>
              <a:t> on a </a:t>
            </a:r>
            <a:r>
              <a:rPr lang="en-US" dirty="0" err="1"/>
              <a:t>parler</a:t>
            </a:r>
            <a:r>
              <a:rPr lang="en-US" dirty="0"/>
              <a:t> </a:t>
            </a:r>
            <a:r>
              <a:rPr lang="en-US" dirty="0" err="1"/>
              <a:t>avant</a:t>
            </a:r>
            <a:r>
              <a:rPr lang="en-US" dirty="0"/>
              <a:t> </a:t>
            </a:r>
          </a:p>
          <a:p>
            <a:endParaRPr lang="fr-FR" dirty="0"/>
          </a:p>
        </p:txBody>
      </p:sp>
    </p:spTree>
    <p:extLst>
      <p:ext uri="{BB962C8B-B14F-4D97-AF65-F5344CB8AC3E}">
        <p14:creationId xmlns:p14="http://schemas.microsoft.com/office/powerpoint/2010/main" val="2548840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err="1"/>
              <a:t>Cette</a:t>
            </a:r>
            <a:r>
              <a:rPr lang="en-US" dirty="0"/>
              <a:t> capture </a:t>
            </a:r>
            <a:r>
              <a:rPr lang="en-US" dirty="0" err="1"/>
              <a:t>illustre</a:t>
            </a:r>
            <a:r>
              <a:rPr lang="en-US" dirty="0"/>
              <a:t> la response du </a:t>
            </a:r>
            <a:r>
              <a:rPr lang="en-US" dirty="0" err="1"/>
              <a:t>afficher</a:t>
            </a:r>
            <a:r>
              <a:rPr lang="en-US" dirty="0"/>
              <a:t> sur </a:t>
            </a:r>
            <a:r>
              <a:rPr lang="en-US" dirty="0" err="1"/>
              <a:t>linterface</a:t>
            </a:r>
            <a:r>
              <a:rPr lang="en-US" dirty="0"/>
              <a:t> qui </a:t>
            </a:r>
            <a:r>
              <a:rPr lang="en-US" dirty="0" err="1"/>
              <a:t>contient</a:t>
            </a:r>
            <a:r>
              <a:rPr lang="en-US" dirty="0"/>
              <a:t> le text transformer et </a:t>
            </a:r>
            <a:r>
              <a:rPr lang="en-US" dirty="0" err="1"/>
              <a:t>l’audio</a:t>
            </a:r>
            <a:r>
              <a:rPr lang="en-US" dirty="0"/>
              <a:t> </a:t>
            </a:r>
            <a:r>
              <a:rPr lang="en-US" dirty="0" err="1"/>
              <a:t>generer</a:t>
            </a:r>
            <a:r>
              <a:rPr lang="en-US" dirty="0"/>
              <a:t> a </a:t>
            </a:r>
            <a:r>
              <a:rPr lang="en-US" dirty="0" err="1"/>
              <a:t>partir</a:t>
            </a:r>
            <a:r>
              <a:rPr lang="en-US" dirty="0"/>
              <a:t> de </a:t>
            </a:r>
            <a:r>
              <a:rPr lang="en-US" dirty="0" err="1"/>
              <a:t>ce</a:t>
            </a:r>
            <a:r>
              <a:rPr lang="en-US" dirty="0"/>
              <a:t> dernier cote interface </a:t>
            </a:r>
            <a:r>
              <a:rPr lang="en-US" dirty="0" err="1"/>
              <a:t>biensur</a:t>
            </a:r>
            <a:r>
              <a:rPr lang="en-US" dirty="0"/>
              <a:t> </a:t>
            </a:r>
            <a:endParaRPr lang="fr-FR" dirty="0"/>
          </a:p>
          <a:p>
            <a:endParaRPr lang="fr-FR" dirty="0"/>
          </a:p>
        </p:txBody>
      </p:sp>
    </p:spTree>
    <p:extLst>
      <p:ext uri="{BB962C8B-B14F-4D97-AF65-F5344CB8AC3E}">
        <p14:creationId xmlns:p14="http://schemas.microsoft.com/office/powerpoint/2010/main" val="18219054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CA" dirty="0"/>
              <a:t>Le projet de développement d'une application de synthèse vocale pour le Groupe Le Matin a permis de rendre les contenus numériques plus accessibles, enrichissant ainsi l'expérience utilisateur. Grâce à la technologie Coqui TTS, nous avons converti efficacement le texte en audio avec une qualité et une personnalisation supérieures. Nous avons surmonté des défis techniques et ergonomiques pour assurer la stabilité et la performance de l'application. L'avenir prévoit une optimisation continue et l'exploration de nouvelles fonctionnalités, tout en étendant l'utilisation de cette technologie au sein du groupe. Ce projet a non seulement renforcé notre position en tant que leader de l'innovation médiatique, mais a également été une expérience enrichissante et formatrice pour moi.</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959051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301685-601F-4F1F-9DFB-B43F4CF127FD}" type="slidenum">
              <a:rPr lang="fr-FR" smtClean="0"/>
              <a:t>35</a:t>
            </a:fld>
            <a:endParaRPr lang="fr-FR"/>
          </a:p>
        </p:txBody>
      </p:sp>
    </p:spTree>
    <p:extLst>
      <p:ext uri="{BB962C8B-B14F-4D97-AF65-F5344CB8AC3E}">
        <p14:creationId xmlns:p14="http://schemas.microsoft.com/office/powerpoint/2010/main" val="811636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94209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Fondé en 1908 le groupe s'est développé pour inclure un large éventail de supports, allant des journaux imprimés aux plateformes numériques, assurant ainsi une couverture complète et moderne de l'actualité.</a:t>
            </a:r>
            <a:br>
              <a:rPr lang="fr-CA" dirty="0"/>
            </a:br>
            <a:r>
              <a:rPr lang="fr-CA" b="1" dirty="0"/>
              <a:t>Mission et Vision</a:t>
            </a:r>
            <a:r>
              <a:rPr lang="fr-CA" dirty="0"/>
              <a:t> :La mission de Groupe Le Matin est de fournir des informations précises et impartiales tout en innovant dans le domaine du journalisme numérique. La vision du groupe est de rester à la pointe de la technologie tout en maintenant un engagement ferme envers l'excellence journalistique.</a:t>
            </a:r>
            <a:br>
              <a:rPr lang="fr-CA" dirty="0"/>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96ebedc0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796ebedc0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fr-CA" b="1" dirty="0"/>
              <a:t>En ce qui concerne le </a:t>
            </a:r>
            <a:r>
              <a:rPr lang="fr-CA" b="1" dirty="0" err="1"/>
              <a:t>departement</a:t>
            </a:r>
            <a:r>
              <a:rPr lang="fr-CA" b="1" dirty="0"/>
              <a:t> SI Digital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fr-CA" dirty="0"/>
          </a:p>
          <a:p>
            <a:pPr>
              <a:buFont typeface="Arial" panose="020B0604020202020204" pitchFamily="34" charset="0"/>
              <a:buNone/>
            </a:pPr>
            <a:r>
              <a:rPr lang="fr-CA" b="1" dirty="0"/>
              <a:t>Rôle et Importance</a:t>
            </a:r>
            <a:r>
              <a:rPr lang="fr-CA" dirty="0"/>
              <a:t> :Le SI Digital veille à ce que les plateformes numériques du groupe soient performantes, sécurisées et à jour avec les dernières technologies. Il soutient les initiatives numériques qui améliorent l'expérience utilisateur et optimisent les opérations internes.</a:t>
            </a:r>
          </a:p>
          <a:p>
            <a:pPr>
              <a:buFont typeface="Arial" panose="020B0604020202020204" pitchFamily="34" charset="0"/>
              <a:buNone/>
            </a:pPr>
            <a:r>
              <a:rPr lang="fr-CA" b="1" dirty="0"/>
              <a:t>Principales Activités</a:t>
            </a:r>
            <a:r>
              <a:rPr lang="fr-CA" dirty="0"/>
              <a:t> :Gestion des infrastructures IT  Développement et maintenance des applications web et mobiles  Implémentation des nouvelles technologies et solutions numériques  Support technique et formation des employés</a:t>
            </a:r>
          </a:p>
        </p:txBody>
      </p:sp>
    </p:spTree>
    <p:extLst>
      <p:ext uri="{BB962C8B-B14F-4D97-AF65-F5344CB8AC3E}">
        <p14:creationId xmlns:p14="http://schemas.microsoft.com/office/powerpoint/2010/main" val="642419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dirty="0"/>
              <a:t>Le projet consiste à développer un système de synthèse vocale (TTS) pour le groupe Le Matin, afin de convertir des articles de presse en audio de haute qualité. En utilisant des technologies avancées comme le modèle Coqui TTS et le clonage de voix, nous permettons aux utilisateurs d'écouter les articles, répondant à la tendance croissante des podcasts et </a:t>
            </a:r>
            <a:r>
              <a:rPr lang="fr-CA" dirty="0" err="1"/>
              <a:t>audiobooks</a:t>
            </a:r>
            <a:r>
              <a:rPr lang="fr-CA" dirty="0"/>
              <a:t>. Le projet a été structuré selon la méthodologie SCRUM, avec un suivi via Jira et un diagramme de Gantt pour gérer les différentes phases.</a:t>
            </a:r>
            <a:endParaRPr lang="fr-FR" dirty="0"/>
          </a:p>
        </p:txBody>
      </p:sp>
    </p:spTree>
    <p:extLst>
      <p:ext uri="{BB962C8B-B14F-4D97-AF65-F5344CB8AC3E}">
        <p14:creationId xmlns:p14="http://schemas.microsoft.com/office/powerpoint/2010/main" val="2067835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dirty="0"/>
              <a:t>Avec l'éloignement des lecteurs des formats textuels vers les podcasts et </a:t>
            </a:r>
            <a:r>
              <a:rPr lang="fr-CA" dirty="0" err="1"/>
              <a:t>audiobooks</a:t>
            </a:r>
            <a:r>
              <a:rPr lang="fr-CA" dirty="0"/>
              <a:t>, il devient crucial pour le groupe Le Matin de proposer une version audio de ses articles de presse. L'objectif est de garantir une qualité de synthèse vocale naturelle et personnalisable pour améliorer l'accessibilité et l'engagement des utilisateurs. </a:t>
            </a:r>
            <a:r>
              <a:rPr lang="fr-CA"/>
              <a:t>Le défi réside dans la création d'un système TTS performant et adaptable, capable de s'intégrer de manière transparente aux outils existants. </a:t>
            </a:r>
            <a:endParaRPr lang="fr-FR"/>
          </a:p>
        </p:txBody>
      </p:sp>
    </p:spTree>
    <p:extLst>
      <p:ext uri="{BB962C8B-B14F-4D97-AF65-F5344CB8AC3E}">
        <p14:creationId xmlns:p14="http://schemas.microsoft.com/office/powerpoint/2010/main" val="3340056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CA"/>
              <a:t>Modifier le style du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CA"/>
              <a:t>Modifier le style des sous-titres du masque</a:t>
            </a:r>
            <a:endParaRPr lang="en-US" dirty="0"/>
          </a:p>
        </p:txBody>
      </p:sp>
      <p:sp>
        <p:nvSpPr>
          <p:cNvPr id="4" name="Date Placeholder 3"/>
          <p:cNvSpPr>
            <a:spLocks noGrp="1"/>
          </p:cNvSpPr>
          <p:nvPr>
            <p:ph type="dt" sz="half" idx="10"/>
          </p:nvPr>
        </p:nvSpPr>
        <p:spPr/>
        <p:txBody>
          <a:bodyPr/>
          <a:lstStyle/>
          <a:p>
            <a:fld id="{17DC81DA-9E3B-4CE8-B919-CB37F1207A5E}" type="datetimeFigureOut">
              <a:rPr lang="fr-FR" smtClean="0"/>
              <a:t>10/07/2024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98129CB-2271-431A-974B-C7B9624D9BE7}" type="slidenum">
              <a:rPr lang="fr-FR" smtClean="0"/>
              <a:t>‹n°›</a:t>
            </a:fld>
            <a:endParaRPr lang="fr-FR"/>
          </a:p>
        </p:txBody>
      </p:sp>
    </p:spTree>
    <p:extLst>
      <p:ext uri="{BB962C8B-B14F-4D97-AF65-F5344CB8AC3E}">
        <p14:creationId xmlns:p14="http://schemas.microsoft.com/office/powerpoint/2010/main" val="400004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75" y="1228437"/>
            <a:ext cx="7878300" cy="36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88225" y="840450"/>
            <a:ext cx="4198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9"/>
          <p:cNvCxnSpPr/>
          <p:nvPr/>
        </p:nvCxnSpPr>
        <p:spPr>
          <a:xfrm>
            <a:off x="103800" y="840825"/>
            <a:ext cx="0" cy="1136700"/>
          </a:xfrm>
          <a:prstGeom prst="straightConnector1">
            <a:avLst/>
          </a:prstGeom>
          <a:noFill/>
          <a:ln w="19050" cap="flat" cmpd="sng">
            <a:solidFill>
              <a:schemeClr val="dk2"/>
            </a:solidFill>
            <a:prstDash val="solid"/>
            <a:round/>
            <a:headEnd type="none" w="med" len="med"/>
            <a:tailEnd type="none" w="med" len="med"/>
          </a:ln>
        </p:spPr>
      </p:cxnSp>
      <p:sp>
        <p:nvSpPr>
          <p:cNvPr id="54" name="Google Shape;54;p9"/>
          <p:cNvSpPr txBox="1">
            <a:spLocks noGrp="1"/>
          </p:cNvSpPr>
          <p:nvPr>
            <p:ph type="subTitle" idx="1"/>
          </p:nvPr>
        </p:nvSpPr>
        <p:spPr>
          <a:xfrm>
            <a:off x="4572000" y="7999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55" name="Google Shape;55;p9"/>
          <p:cNvSpPr txBox="1">
            <a:spLocks noGrp="1"/>
          </p:cNvSpPr>
          <p:nvPr>
            <p:ph type="title"/>
          </p:nvPr>
        </p:nvSpPr>
        <p:spPr>
          <a:xfrm>
            <a:off x="713225" y="1041931"/>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66"/>
        <p:cNvGrpSpPr/>
        <p:nvPr/>
      </p:nvGrpSpPr>
      <p:grpSpPr>
        <a:xfrm>
          <a:off x="0" y="0"/>
          <a:ext cx="0" cy="0"/>
          <a:chOff x="0" y="0"/>
          <a:chExt cx="0" cy="0"/>
        </a:xfrm>
      </p:grpSpPr>
      <p:cxnSp>
        <p:nvCxnSpPr>
          <p:cNvPr id="67" name="Google Shape;67;p13"/>
          <p:cNvCxnSpPr/>
          <p:nvPr/>
        </p:nvCxnSpPr>
        <p:spPr>
          <a:xfrm>
            <a:off x="107975" y="2076050"/>
            <a:ext cx="0" cy="1011000"/>
          </a:xfrm>
          <a:prstGeom prst="straightConnector1">
            <a:avLst/>
          </a:prstGeom>
          <a:noFill/>
          <a:ln w="19050" cap="flat" cmpd="sng">
            <a:solidFill>
              <a:schemeClr val="dk2"/>
            </a:solidFill>
            <a:prstDash val="solid"/>
            <a:round/>
            <a:headEnd type="none" w="med" len="med"/>
            <a:tailEnd type="none" w="med" len="med"/>
          </a:ln>
        </p:spPr>
      </p:cxnSp>
      <p:cxnSp>
        <p:nvCxnSpPr>
          <p:cNvPr id="68" name="Google Shape;68;p13"/>
          <p:cNvCxnSpPr/>
          <p:nvPr/>
        </p:nvCxnSpPr>
        <p:spPr>
          <a:xfrm>
            <a:off x="9040374" y="2076050"/>
            <a:ext cx="0" cy="1011000"/>
          </a:xfrm>
          <a:prstGeom prst="straightConnector1">
            <a:avLst/>
          </a:prstGeom>
          <a:noFill/>
          <a:ln w="19050" cap="flat" cmpd="sng">
            <a:solidFill>
              <a:schemeClr val="dk2"/>
            </a:solidFill>
            <a:prstDash val="solid"/>
            <a:round/>
            <a:headEnd type="none" w="med" len="med"/>
            <a:tailEnd type="none" w="med" len="med"/>
          </a:ln>
        </p:spPr>
      </p:cxnSp>
      <p:sp>
        <p:nvSpPr>
          <p:cNvPr id="69" name="Google Shape;69;p1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 name="Google Shape;72;p1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3" name="Google Shape;73;p1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4" name="Google Shape;74;p1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5" name="Google Shape;75;p1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6" name="Google Shape;76;p1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7" name="Google Shape;77;p1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9" name="Google Shape;79;p1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0" name="Google Shape;80;p1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1" name="Google Shape;81;p1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2" name="Google Shape;82;p1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4" name="Google Shape;84;p1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5" name="Google Shape;85;p1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7" name="Google Shape;87;p1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8" name="Google Shape;88;p1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1">
  <p:cSld name="TITLE_ONLY_2">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489900" y="2183550"/>
            <a:ext cx="2270700" cy="7764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3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_1_1_1">
    <p:bg>
      <p:bgPr>
        <a:solidFill>
          <a:schemeClr val="dk1"/>
        </a:solidFill>
        <a:effectLst/>
      </p:bgPr>
    </p:bg>
    <p:spTree>
      <p:nvGrpSpPr>
        <p:cNvPr id="1"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_2_1_1">
    <p:spTree>
      <p:nvGrpSpPr>
        <p:cNvPr id="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1"/>
          <p:cNvSpPr txBox="1">
            <a:spLocks noGrp="1"/>
          </p:cNvSpPr>
          <p:nvPr>
            <p:ph type="subTitle" idx="1"/>
          </p:nvPr>
        </p:nvSpPr>
        <p:spPr>
          <a:xfrm>
            <a:off x="2844037"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4" name="Google Shape;444;p61"/>
          <p:cNvSpPr txBox="1">
            <a:spLocks noGrp="1"/>
          </p:cNvSpPr>
          <p:nvPr>
            <p:ph type="subTitle" idx="2"/>
          </p:nvPr>
        </p:nvSpPr>
        <p:spPr>
          <a:xfrm>
            <a:off x="766875" y="2110195"/>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5" name="Google Shape;445;p61"/>
          <p:cNvSpPr txBox="1">
            <a:spLocks noGrp="1"/>
          </p:cNvSpPr>
          <p:nvPr>
            <p:ph type="subTitle" idx="3"/>
          </p:nvPr>
        </p:nvSpPr>
        <p:spPr>
          <a:xfrm>
            <a:off x="766887" y="1738347"/>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6" name="Google Shape;446;p61"/>
          <p:cNvSpPr txBox="1">
            <a:spLocks noGrp="1"/>
          </p:cNvSpPr>
          <p:nvPr>
            <p:ph type="subTitle" idx="4"/>
          </p:nvPr>
        </p:nvSpPr>
        <p:spPr>
          <a:xfrm>
            <a:off x="2844025" y="2109968"/>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7" name="Google Shape;447;p61"/>
          <p:cNvSpPr txBox="1">
            <a:spLocks noGrp="1"/>
          </p:cNvSpPr>
          <p:nvPr>
            <p:ph type="subTitle" idx="5"/>
          </p:nvPr>
        </p:nvSpPr>
        <p:spPr>
          <a:xfrm>
            <a:off x="4919363" y="17383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8" name="Google Shape;448;p61"/>
          <p:cNvSpPr txBox="1">
            <a:spLocks noGrp="1"/>
          </p:cNvSpPr>
          <p:nvPr>
            <p:ph type="subTitle" idx="6"/>
          </p:nvPr>
        </p:nvSpPr>
        <p:spPr>
          <a:xfrm>
            <a:off x="6996513" y="2107626"/>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9" name="Google Shape;449;p61"/>
          <p:cNvSpPr txBox="1">
            <a:spLocks noGrp="1"/>
          </p:cNvSpPr>
          <p:nvPr>
            <p:ph type="subTitle" idx="7"/>
          </p:nvPr>
        </p:nvSpPr>
        <p:spPr>
          <a:xfrm>
            <a:off x="6996513"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50" name="Google Shape;450;p61"/>
          <p:cNvSpPr txBox="1">
            <a:spLocks noGrp="1"/>
          </p:cNvSpPr>
          <p:nvPr>
            <p:ph type="subTitle" idx="8"/>
          </p:nvPr>
        </p:nvSpPr>
        <p:spPr>
          <a:xfrm>
            <a:off x="4919363" y="2109457"/>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8" r:id="rId5"/>
    <p:sldLayoutId id="2147483659" r:id="rId6"/>
    <p:sldLayoutId id="2147483681" r:id="rId7"/>
    <p:sldLayoutId id="2147483706" r:id="rId8"/>
    <p:sldLayoutId id="2147483707" r:id="rId9"/>
    <p:sldLayoutId id="2147483713" r:id="rId10"/>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png"/><Relationship Id="rId7" Type="http://schemas.openxmlformats.org/officeDocument/2006/relationships/diagramColors" Target="../diagrams/colors7.xml"/><Relationship Id="rId12"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12.png"/><Relationship Id="rId5" Type="http://schemas.openxmlformats.org/officeDocument/2006/relationships/diagramLayout" Target="../diagrams/layout7.xml"/><Relationship Id="rId10" Type="http://schemas.openxmlformats.org/officeDocument/2006/relationships/image" Target="../media/image11.jpeg"/><Relationship Id="rId4" Type="http://schemas.openxmlformats.org/officeDocument/2006/relationships/diagramData" Target="../diagrams/data7.xml"/><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5.png"/><Relationship Id="rId7" Type="http://schemas.openxmlformats.org/officeDocument/2006/relationships/diagramColors" Target="../diagrams/colors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6.png"/><Relationship Id="rId7" Type="http://schemas.openxmlformats.org/officeDocument/2006/relationships/diagramColors" Target="../diagrams/colors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7.png"/><Relationship Id="rId7" Type="http://schemas.openxmlformats.org/officeDocument/2006/relationships/diagramColors" Target="../diagrams/colors1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8.png"/><Relationship Id="rId7" Type="http://schemas.openxmlformats.org/officeDocument/2006/relationships/diagramColors" Target="../diagrams/colors1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6.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1.gif"/><Relationship Id="rId7" Type="http://schemas.openxmlformats.org/officeDocument/2006/relationships/diagramColors" Target="../diagrams/colors2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image" Target="../media/image23.png"/><Relationship Id="rId7" Type="http://schemas.openxmlformats.org/officeDocument/2006/relationships/image" Target="../media/image27.png"/><Relationship Id="rId12" Type="http://schemas.microsoft.com/office/2007/relationships/diagramDrawing" Target="../diagrams/drawing24.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diagramColors" Target="../diagrams/colors24.xml"/><Relationship Id="rId5" Type="http://schemas.openxmlformats.org/officeDocument/2006/relationships/image" Target="../media/image25.png"/><Relationship Id="rId10" Type="http://schemas.openxmlformats.org/officeDocument/2006/relationships/diagramQuickStyle" Target="../diagrams/quickStyle24.xml"/><Relationship Id="rId4" Type="http://schemas.openxmlformats.org/officeDocument/2006/relationships/image" Target="../media/image24.png"/><Relationship Id="rId9" Type="http://schemas.openxmlformats.org/officeDocument/2006/relationships/diagramLayout" Target="../diagrams/layout24.xml"/></Relationships>
</file>

<file path=ppt/slides/_rels/slide28.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28.png"/><Relationship Id="rId7" Type="http://schemas.openxmlformats.org/officeDocument/2006/relationships/diagramColors" Target="../diagrams/colors2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9.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29.png"/><Relationship Id="rId7" Type="http://schemas.openxmlformats.org/officeDocument/2006/relationships/diagramColors" Target="../diagrams/colors2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jpe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jpeg"/><Relationship Id="rId7" Type="http://schemas.openxmlformats.org/officeDocument/2006/relationships/diagramColors" Target="../diagrams/colors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C09F437B-4C99-8E65-9E0C-B0D70C3AF17E}"/>
              </a:ext>
            </a:extLst>
          </p:cNvPr>
          <p:cNvSpPr>
            <a:spLocks noGrp="1"/>
          </p:cNvSpPr>
          <p:nvPr>
            <p:ph type="subTitle" idx="1"/>
          </p:nvPr>
        </p:nvSpPr>
        <p:spPr>
          <a:xfrm>
            <a:off x="1142999" y="2562265"/>
            <a:ext cx="6858000" cy="276999"/>
          </a:xfrm>
        </p:spPr>
        <p:txBody>
          <a:bodyPr>
            <a:noAutofit/>
          </a:bodyPr>
          <a:lstStyle/>
          <a:p>
            <a:r>
              <a:rPr lang="fr-CA" dirty="0">
                <a:solidFill>
                  <a:srgbClr val="000000"/>
                </a:solidFill>
                <a:latin typeface="Bell MT" panose="02020503060305020303" pitchFamily="18" charset="0"/>
              </a:rPr>
              <a:t>Pour les Articles de Presse du Groupe Le Matin</a:t>
            </a:r>
            <a:endParaRPr lang="fr-FR" dirty="0">
              <a:solidFill>
                <a:srgbClr val="000000"/>
              </a:solidFill>
              <a:latin typeface="Bell MT" panose="02020503060305020303" pitchFamily="18" charset="0"/>
            </a:endParaRPr>
          </a:p>
        </p:txBody>
      </p:sp>
      <p:sp>
        <p:nvSpPr>
          <p:cNvPr id="4" name="Parchemin : horizontal 3">
            <a:extLst>
              <a:ext uri="{FF2B5EF4-FFF2-40B4-BE49-F238E27FC236}">
                <a16:creationId xmlns:a16="http://schemas.microsoft.com/office/drawing/2014/main" id="{1813D792-A0E6-5561-63A9-0DD555116CD4}"/>
              </a:ext>
            </a:extLst>
          </p:cNvPr>
          <p:cNvSpPr/>
          <p:nvPr/>
        </p:nvSpPr>
        <p:spPr>
          <a:xfrm>
            <a:off x="1361313" y="1325069"/>
            <a:ext cx="6421374" cy="1426464"/>
          </a:xfrm>
          <a:prstGeom prst="horizontalScroll">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CA" sz="2850" b="1" dirty="0">
                <a:solidFill>
                  <a:srgbClr val="000000"/>
                </a:solidFill>
                <a:latin typeface="Bell MT" panose="02020503060305020303" pitchFamily="18" charset="0"/>
              </a:rPr>
              <a:t>Mise en Œuvre d'une Application de Synthèse Vocale</a:t>
            </a:r>
            <a:endParaRPr lang="fr-FR" sz="2850" b="1" dirty="0">
              <a:solidFill>
                <a:srgbClr val="000000"/>
              </a:solidFill>
              <a:latin typeface="Bell MT" panose="02020503060305020303" pitchFamily="18" charset="0"/>
            </a:endParaRPr>
          </a:p>
        </p:txBody>
      </p:sp>
      <p:pic>
        <p:nvPicPr>
          <p:cNvPr id="6" name="Image 5" descr="Une image contenant texte, Police, Graphique, graphisme&#10;&#10;Description générée automatiquement">
            <a:extLst>
              <a:ext uri="{FF2B5EF4-FFF2-40B4-BE49-F238E27FC236}">
                <a16:creationId xmlns:a16="http://schemas.microsoft.com/office/drawing/2014/main" id="{FC03A627-5CA7-1BC6-BF5E-6A98E0185345}"/>
              </a:ext>
            </a:extLst>
          </p:cNvPr>
          <p:cNvPicPr>
            <a:picLocks/>
          </p:cNvPicPr>
          <p:nvPr/>
        </p:nvPicPr>
        <p:blipFill>
          <a:blip r:embed="rId3" cstate="print"/>
          <a:stretch>
            <a:fillRect/>
          </a:stretch>
        </p:blipFill>
        <p:spPr>
          <a:xfrm>
            <a:off x="174772" y="199108"/>
            <a:ext cx="2052638" cy="463868"/>
          </a:xfrm>
          <a:prstGeom prst="rect">
            <a:avLst/>
          </a:prstGeom>
        </p:spPr>
      </p:pic>
      <p:pic>
        <p:nvPicPr>
          <p:cNvPr id="10" name="Image 9">
            <a:extLst>
              <a:ext uri="{FF2B5EF4-FFF2-40B4-BE49-F238E27FC236}">
                <a16:creationId xmlns:a16="http://schemas.microsoft.com/office/drawing/2014/main" id="{60D5A940-707B-8438-3811-8C4C0F737188}"/>
              </a:ext>
            </a:extLst>
          </p:cNvPr>
          <p:cNvPicPr>
            <a:picLocks noChangeAspect="1"/>
          </p:cNvPicPr>
          <p:nvPr/>
        </p:nvPicPr>
        <p:blipFill>
          <a:blip r:embed="rId4"/>
          <a:stretch>
            <a:fillRect/>
          </a:stretch>
        </p:blipFill>
        <p:spPr>
          <a:xfrm>
            <a:off x="7063168" y="60588"/>
            <a:ext cx="2071688" cy="692498"/>
          </a:xfrm>
          <a:prstGeom prst="rect">
            <a:avLst/>
          </a:prstGeom>
        </p:spPr>
      </p:pic>
      <p:sp>
        <p:nvSpPr>
          <p:cNvPr id="11" name="ZoneTexte 10">
            <a:extLst>
              <a:ext uri="{FF2B5EF4-FFF2-40B4-BE49-F238E27FC236}">
                <a16:creationId xmlns:a16="http://schemas.microsoft.com/office/drawing/2014/main" id="{CCA8C8C5-BFF0-3783-6246-801CC20774F3}"/>
              </a:ext>
            </a:extLst>
          </p:cNvPr>
          <p:cNvSpPr txBox="1"/>
          <p:nvPr/>
        </p:nvSpPr>
        <p:spPr>
          <a:xfrm>
            <a:off x="2442652" y="1175348"/>
            <a:ext cx="4027251" cy="253916"/>
          </a:xfrm>
          <a:prstGeom prst="rect">
            <a:avLst/>
          </a:prstGeom>
          <a:noFill/>
        </p:spPr>
        <p:txBody>
          <a:bodyPr wrap="square" rtlCol="0">
            <a:spAutoFit/>
          </a:bodyPr>
          <a:lstStyle/>
          <a:p>
            <a:pPr algn="ctr"/>
            <a:r>
              <a:rPr lang="en-US" sz="1050" b="1" dirty="0">
                <a:solidFill>
                  <a:schemeClr val="accent1"/>
                </a:solidFill>
                <a:latin typeface="Bell MT" panose="02020503060305020303" pitchFamily="18" charset="0"/>
              </a:rPr>
              <a:t>PROJET DE FIN D’ETUDE</a:t>
            </a:r>
            <a:endParaRPr lang="fr-FR" sz="1050" b="1" dirty="0">
              <a:solidFill>
                <a:schemeClr val="accent1"/>
              </a:solidFill>
              <a:latin typeface="Bell MT" panose="02020503060305020303" pitchFamily="18" charset="0"/>
            </a:endParaRPr>
          </a:p>
        </p:txBody>
      </p:sp>
      <p:sp>
        <p:nvSpPr>
          <p:cNvPr id="5" name="ZoneTexte 4">
            <a:extLst>
              <a:ext uri="{FF2B5EF4-FFF2-40B4-BE49-F238E27FC236}">
                <a16:creationId xmlns:a16="http://schemas.microsoft.com/office/drawing/2014/main" id="{2CBAFABA-2C6E-B098-ED67-FAC4C2293C24}"/>
              </a:ext>
            </a:extLst>
          </p:cNvPr>
          <p:cNvSpPr txBox="1"/>
          <p:nvPr/>
        </p:nvSpPr>
        <p:spPr>
          <a:xfrm>
            <a:off x="322326" y="3811852"/>
            <a:ext cx="2120326" cy="461665"/>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Présenté par </a:t>
            </a:r>
            <a:r>
              <a:rPr lang="en-US" sz="1350" b="1" dirty="0">
                <a:solidFill>
                  <a:schemeClr val="accent2">
                    <a:lumMod val="75000"/>
                  </a:schemeClr>
                </a:solidFill>
                <a:latin typeface="Bell MT" panose="02020503060305020303" pitchFamily="18" charset="0"/>
                <a:cs typeface="Calibri" panose="020F0502020204030204" pitchFamily="34" charset="0"/>
              </a:rPr>
              <a:t>:</a:t>
            </a:r>
          </a:p>
          <a:p>
            <a:pPr marL="214313" indent="-214313">
              <a:buFont typeface="Arial" panose="020B0604020202020204" pitchFamily="34" charset="0"/>
              <a:buChar char="•"/>
            </a:pPr>
            <a:r>
              <a:rPr lang="en-US" sz="1050" dirty="0">
                <a:latin typeface="Bell MT" panose="02020503060305020303" pitchFamily="18" charset="0"/>
              </a:rPr>
              <a:t>ELMADANI HAMZA</a:t>
            </a:r>
          </a:p>
        </p:txBody>
      </p:sp>
      <p:sp>
        <p:nvSpPr>
          <p:cNvPr id="7" name="ZoneTexte 6">
            <a:extLst>
              <a:ext uri="{FF2B5EF4-FFF2-40B4-BE49-F238E27FC236}">
                <a16:creationId xmlns:a16="http://schemas.microsoft.com/office/drawing/2014/main" id="{E1428D33-8748-F9A9-C2EB-6FB9E70ADDC3}"/>
              </a:ext>
            </a:extLst>
          </p:cNvPr>
          <p:cNvSpPr txBox="1"/>
          <p:nvPr/>
        </p:nvSpPr>
        <p:spPr>
          <a:xfrm>
            <a:off x="6343929" y="3690714"/>
            <a:ext cx="2757202" cy="900246"/>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Membres du Jury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M. YASSINE FATAHLLAH</a:t>
            </a:r>
          </a:p>
        </p:txBody>
      </p:sp>
      <p:sp>
        <p:nvSpPr>
          <p:cNvPr id="8" name="ZoneTexte 7">
            <a:extLst>
              <a:ext uri="{FF2B5EF4-FFF2-40B4-BE49-F238E27FC236}">
                <a16:creationId xmlns:a16="http://schemas.microsoft.com/office/drawing/2014/main" id="{BA9A53D3-9382-417D-392D-4895D8BC3187}"/>
              </a:ext>
            </a:extLst>
          </p:cNvPr>
          <p:cNvSpPr txBox="1"/>
          <p:nvPr/>
        </p:nvSpPr>
        <p:spPr>
          <a:xfrm>
            <a:off x="3048582" y="3011137"/>
            <a:ext cx="2815390" cy="253916"/>
          </a:xfrm>
          <a:prstGeom prst="rect">
            <a:avLst/>
          </a:prstGeom>
          <a:noFill/>
        </p:spPr>
        <p:txBody>
          <a:bodyPr wrap="square" rtlCol="0">
            <a:spAutoFit/>
          </a:bodyPr>
          <a:lstStyle/>
          <a:p>
            <a:pPr algn="ctr"/>
            <a:r>
              <a:rPr lang="fr-FR" sz="1050" b="1" i="1" u="sng" dirty="0">
                <a:solidFill>
                  <a:schemeClr val="accent2">
                    <a:lumMod val="75000"/>
                  </a:schemeClr>
                </a:solidFill>
                <a:latin typeface="Bell MT" panose="02020503060305020303" pitchFamily="18" charset="0"/>
                <a:cs typeface="Calibri" panose="020F0502020204030204" pitchFamily="34" charset="0"/>
              </a:rPr>
              <a:t>Présenté</a:t>
            </a:r>
            <a:r>
              <a:rPr lang="en-US" sz="1050" b="1" i="1" u="sng" dirty="0">
                <a:solidFill>
                  <a:schemeClr val="accent2">
                    <a:lumMod val="75000"/>
                  </a:schemeClr>
                </a:solidFill>
                <a:latin typeface="Bell MT" panose="02020503060305020303" pitchFamily="18" charset="0"/>
                <a:cs typeface="Calibri" panose="020F0502020204030204" pitchFamily="34" charset="0"/>
              </a:rPr>
              <a:t> le 16 Juillet 2024</a:t>
            </a:r>
            <a:endParaRPr lang="fr-FR" sz="1050" b="1" i="1" u="sng" dirty="0">
              <a:solidFill>
                <a:schemeClr val="accent2">
                  <a:lumMod val="75000"/>
                </a:schemeClr>
              </a:solidFill>
              <a:latin typeface="Bell MT" panose="02020503060305020303" pitchFamily="18" charset="0"/>
            </a:endParaRPr>
          </a:p>
        </p:txBody>
      </p:sp>
      <p:sp>
        <p:nvSpPr>
          <p:cNvPr id="9" name="ZoneTexte 8">
            <a:extLst>
              <a:ext uri="{FF2B5EF4-FFF2-40B4-BE49-F238E27FC236}">
                <a16:creationId xmlns:a16="http://schemas.microsoft.com/office/drawing/2014/main" id="{23281B77-9D95-5DC4-B389-F473494797B2}"/>
              </a:ext>
            </a:extLst>
          </p:cNvPr>
          <p:cNvSpPr txBox="1"/>
          <p:nvPr/>
        </p:nvSpPr>
        <p:spPr>
          <a:xfrm>
            <a:off x="3459952" y="4920630"/>
            <a:ext cx="2224097" cy="253916"/>
          </a:xfrm>
          <a:prstGeom prst="rect">
            <a:avLst/>
          </a:prstGeom>
          <a:noFill/>
        </p:spPr>
        <p:txBody>
          <a:bodyPr wrap="square" rtlCol="0">
            <a:spAutoFit/>
          </a:bodyPr>
          <a:lstStyle/>
          <a:p>
            <a:r>
              <a:rPr lang="en-US" sz="1050" b="1" dirty="0" err="1">
                <a:solidFill>
                  <a:schemeClr val="bg2">
                    <a:lumMod val="75000"/>
                  </a:schemeClr>
                </a:solidFill>
                <a:latin typeface="Ubuntu" panose="020B0504030602030204" pitchFamily="34" charset="0"/>
                <a:cs typeface="Calibri" panose="020F0502020204030204" pitchFamily="34" charset="0"/>
              </a:rPr>
              <a:t>Anné</a:t>
            </a:r>
            <a:r>
              <a:rPr lang="fr-FR" sz="1050" b="1" dirty="0">
                <a:solidFill>
                  <a:schemeClr val="bg2">
                    <a:lumMod val="75000"/>
                  </a:schemeClr>
                </a:solidFill>
                <a:latin typeface="Ubuntu" panose="020B0504030602030204" pitchFamily="34" charset="0"/>
                <a:cs typeface="Calibri" panose="020F0502020204030204" pitchFamily="34" charset="0"/>
              </a:rPr>
              <a:t>e universitaire : 2023/2024</a:t>
            </a:r>
            <a:endParaRPr lang="fr-FR" sz="1050" dirty="0">
              <a:solidFill>
                <a:schemeClr val="bg2">
                  <a:lumMod val="75000"/>
                </a:schemeClr>
              </a:solidFill>
            </a:endParaRPr>
          </a:p>
        </p:txBody>
      </p:sp>
      <p:sp>
        <p:nvSpPr>
          <p:cNvPr id="12" name="ZoneTexte 11">
            <a:extLst>
              <a:ext uri="{FF2B5EF4-FFF2-40B4-BE49-F238E27FC236}">
                <a16:creationId xmlns:a16="http://schemas.microsoft.com/office/drawing/2014/main" id="{AEB36E8D-3D68-CF07-8816-EEEE62253F7D}"/>
              </a:ext>
            </a:extLst>
          </p:cNvPr>
          <p:cNvSpPr txBox="1"/>
          <p:nvPr/>
        </p:nvSpPr>
        <p:spPr>
          <a:xfrm>
            <a:off x="3158170" y="3663486"/>
            <a:ext cx="2885504" cy="992579"/>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Times New Roman" panose="02020603050405020304" pitchFamily="18" charset="0"/>
              </a:rPr>
              <a:t>Encadr</a:t>
            </a:r>
            <a:r>
              <a:rPr lang="fr-FR" sz="1050" b="1" dirty="0">
                <a:solidFill>
                  <a:schemeClr val="accent2">
                    <a:lumMod val="75000"/>
                  </a:schemeClr>
                </a:solidFill>
                <a:latin typeface="Bell MT" panose="02020503060305020303" pitchFamily="18" charset="0"/>
                <a:cs typeface="Calibri" panose="020F0502020204030204" pitchFamily="34" charset="0"/>
              </a:rPr>
              <a:t>é</a:t>
            </a:r>
            <a:r>
              <a:rPr lang="fr-FR" sz="1050" b="1" dirty="0">
                <a:solidFill>
                  <a:schemeClr val="accent2">
                    <a:lumMod val="75000"/>
                  </a:schemeClr>
                </a:solidFill>
                <a:latin typeface="Bell MT" panose="02020503060305020303" pitchFamily="18" charset="0"/>
                <a:cs typeface="Times New Roman" panose="02020603050405020304" pitchFamily="18" charset="0"/>
              </a:rPr>
              <a:t> par </a:t>
            </a:r>
            <a:r>
              <a:rPr lang="en-US" sz="1350" b="1" dirty="0">
                <a:solidFill>
                  <a:schemeClr val="accent2">
                    <a:lumMod val="75000"/>
                  </a:schemeClr>
                </a:solidFill>
                <a:latin typeface="Bell MT" panose="02020503060305020303" pitchFamily="18" charset="0"/>
                <a:cs typeface="Times New Roman" panose="02020603050405020304" pitchFamily="18" charset="0"/>
              </a:rPr>
              <a:t>:</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YASSINE FATAHLLAH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WALID AZHARI</a:t>
            </a:r>
          </a:p>
          <a:p>
            <a:endParaRPr lang="fr-FR" sz="1350" kern="100" dirty="0">
              <a:latin typeface="Times New Roman" panose="02020603050405020304" pitchFamily="18"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058637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oqui's Fourth Mondays Newsletter / Newsletter / Coqui">
            <a:extLst>
              <a:ext uri="{FF2B5EF4-FFF2-40B4-BE49-F238E27FC236}">
                <a16:creationId xmlns:a16="http://schemas.microsoft.com/office/drawing/2014/main" id="{7FAF4D14-317A-B4E5-5D7D-A776A5F7A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709" y="1190197"/>
            <a:ext cx="2926947" cy="134908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9CF3921F-463C-8C70-C636-FAA6091B34C4}"/>
              </a:ext>
            </a:extLst>
          </p:cNvPr>
          <p:cNvSpPr>
            <a:spLocks noGrp="1"/>
          </p:cNvSpPr>
          <p:nvPr>
            <p:ph type="title"/>
          </p:nvPr>
        </p:nvSpPr>
        <p:spPr>
          <a:xfrm>
            <a:off x="658551" y="822889"/>
            <a:ext cx="7704000" cy="507147"/>
          </a:xfrm>
        </p:spPr>
        <p:txBody>
          <a:bodyPr wrap="square" anchor="t">
            <a:normAutofit fontScale="90000"/>
          </a:bodyPr>
          <a:lstStyle/>
          <a:p>
            <a:pPr algn="ctr">
              <a:lnSpc>
                <a:spcPct val="90000"/>
              </a:lnSpc>
            </a:pPr>
            <a:r>
              <a:rPr lang="en-US" sz="3200" dirty="0">
                <a:solidFill>
                  <a:srgbClr val="000000"/>
                </a:solidFill>
              </a:rPr>
              <a:t>Etude de l’existant </a:t>
            </a:r>
            <a:endParaRPr lang="fr-FR" sz="3200" dirty="0">
              <a:solidFill>
                <a:srgbClr val="000000"/>
              </a:solidFill>
            </a:endParaRPr>
          </a:p>
        </p:txBody>
      </p:sp>
      <p:graphicFrame>
        <p:nvGraphicFramePr>
          <p:cNvPr id="3" name="Diagramme 2">
            <a:extLst>
              <a:ext uri="{FF2B5EF4-FFF2-40B4-BE49-F238E27FC236}">
                <a16:creationId xmlns:a16="http://schemas.microsoft.com/office/drawing/2014/main" id="{2222325F-E669-B56B-D111-332D0870635A}"/>
              </a:ext>
            </a:extLst>
          </p:cNvPr>
          <p:cNvGraphicFramePr/>
          <p:nvPr>
            <p:extLst>
              <p:ext uri="{D42A27DB-BD31-4B8C-83A1-F6EECF244321}">
                <p14:modId xmlns:p14="http://schemas.microsoft.com/office/powerpoint/2010/main" val="2276402131"/>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Tested &amp; Secure] Google Text to Speech Tutorials">
            <a:extLst>
              <a:ext uri="{FF2B5EF4-FFF2-40B4-BE49-F238E27FC236}">
                <a16:creationId xmlns:a16="http://schemas.microsoft.com/office/drawing/2014/main" id="{C080A8C9-94E4-DE57-BB7F-093496227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2550" y="3755606"/>
            <a:ext cx="2350933" cy="1130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 Polly">
            <a:extLst>
              <a:ext uri="{FF2B5EF4-FFF2-40B4-BE49-F238E27FC236}">
                <a16:creationId xmlns:a16="http://schemas.microsoft.com/office/drawing/2014/main" id="{900074F1-AF23-5C4A-0E4C-FBA12DB598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4030" y="1786197"/>
            <a:ext cx="1976261" cy="1014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are Azure AI services? - Azure AI services | Microsoft Learn">
            <a:extLst>
              <a:ext uri="{FF2B5EF4-FFF2-40B4-BE49-F238E27FC236}">
                <a16:creationId xmlns:a16="http://schemas.microsoft.com/office/drawing/2014/main" id="{C10CCED0-CCC3-9C29-19E4-D6A8A5C8E6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2150" y="3395080"/>
            <a:ext cx="2260020" cy="11300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Voice: A Powerful Open Source Tool for Instant Voice Cloning – Did you  know?">
            <a:extLst>
              <a:ext uri="{FF2B5EF4-FFF2-40B4-BE49-F238E27FC236}">
                <a16:creationId xmlns:a16="http://schemas.microsoft.com/office/drawing/2014/main" id="{7A413A78-A98E-6496-F388-428953C70E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335" y="2566760"/>
            <a:ext cx="3081693" cy="82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82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D258C82-CB3E-0174-F179-EA068963B924}"/>
              </a:ext>
            </a:extLst>
          </p:cNvPr>
          <p:cNvSpPr>
            <a:spLocks noGrp="1"/>
          </p:cNvSpPr>
          <p:nvPr>
            <p:ph type="title"/>
          </p:nvPr>
        </p:nvSpPr>
        <p:spPr>
          <a:xfrm>
            <a:off x="625300" y="839515"/>
            <a:ext cx="7704000" cy="707700"/>
          </a:xfrm>
        </p:spPr>
        <p:txBody>
          <a:bodyPr/>
          <a:lstStyle/>
          <a:p>
            <a:pPr algn="ctr"/>
            <a:r>
              <a:rPr lang="en-US" sz="3200" dirty="0">
                <a:solidFill>
                  <a:srgbClr val="000000"/>
                </a:solidFill>
              </a:rPr>
              <a:t>Critique de l’existant </a:t>
            </a:r>
            <a:endParaRPr lang="fr-FR" sz="3200" dirty="0">
              <a:solidFill>
                <a:srgbClr val="000000"/>
              </a:solidFill>
            </a:endParaRPr>
          </a:p>
        </p:txBody>
      </p:sp>
      <p:graphicFrame>
        <p:nvGraphicFramePr>
          <p:cNvPr id="4" name="Diagramme 3">
            <a:extLst>
              <a:ext uri="{FF2B5EF4-FFF2-40B4-BE49-F238E27FC236}">
                <a16:creationId xmlns:a16="http://schemas.microsoft.com/office/drawing/2014/main" id="{8990D958-1D3C-62F6-D61F-5864BA40C4FF}"/>
              </a:ext>
            </a:extLst>
          </p:cNvPr>
          <p:cNvGraphicFramePr/>
          <p:nvPr>
            <p:extLst>
              <p:ext uri="{D42A27DB-BD31-4B8C-83A1-F6EECF244321}">
                <p14:modId xmlns:p14="http://schemas.microsoft.com/office/powerpoint/2010/main" val="583382710"/>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mazon Polly">
            <a:extLst>
              <a:ext uri="{FF2B5EF4-FFF2-40B4-BE49-F238E27FC236}">
                <a16:creationId xmlns:a16="http://schemas.microsoft.com/office/drawing/2014/main" id="{708F3530-9AFC-6E56-C40B-0407017CF4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6458" y="1976870"/>
            <a:ext cx="3209400" cy="1646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ualités et informations en continu au Maroc">
            <a:extLst>
              <a:ext uri="{FF2B5EF4-FFF2-40B4-BE49-F238E27FC236}">
                <a16:creationId xmlns:a16="http://schemas.microsoft.com/office/drawing/2014/main" id="{A49A00CF-525B-E46A-ECBF-DC9ADC2CE4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865" y="1724388"/>
            <a:ext cx="3714750" cy="231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6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A73FDC6-00B3-34BF-0ABC-D4DDDDE3C299}"/>
              </a:ext>
            </a:extLst>
          </p:cNvPr>
          <p:cNvSpPr>
            <a:spLocks noGrp="1"/>
          </p:cNvSpPr>
          <p:nvPr>
            <p:ph type="title"/>
          </p:nvPr>
        </p:nvSpPr>
        <p:spPr>
          <a:xfrm>
            <a:off x="720000" y="1278502"/>
            <a:ext cx="7704000" cy="648079"/>
          </a:xfrm>
        </p:spPr>
        <p:txBody>
          <a:bodyPr/>
          <a:lstStyle/>
          <a:p>
            <a:pPr algn="ctr"/>
            <a:r>
              <a:rPr lang="en-US" sz="4000" dirty="0" err="1">
                <a:solidFill>
                  <a:srgbClr val="000000"/>
                </a:solidFill>
              </a:rPr>
              <a:t>Méthodologie</a:t>
            </a:r>
            <a:r>
              <a:rPr lang="en-US" sz="4000" dirty="0">
                <a:solidFill>
                  <a:srgbClr val="000000"/>
                </a:solidFill>
              </a:rPr>
              <a:t> et planification </a:t>
            </a:r>
            <a:endParaRPr lang="fr-FR" sz="4000" dirty="0">
              <a:solidFill>
                <a:srgbClr val="000000"/>
              </a:solidFill>
            </a:endParaRPr>
          </a:p>
        </p:txBody>
      </p:sp>
      <p:graphicFrame>
        <p:nvGraphicFramePr>
          <p:cNvPr id="4" name="Diagramme 3">
            <a:extLst>
              <a:ext uri="{FF2B5EF4-FFF2-40B4-BE49-F238E27FC236}">
                <a16:creationId xmlns:a16="http://schemas.microsoft.com/office/drawing/2014/main" id="{670C6627-320A-E639-3738-BC3AA68E956F}"/>
              </a:ext>
            </a:extLst>
          </p:cNvPr>
          <p:cNvGraphicFramePr/>
          <p:nvPr>
            <p:extLst>
              <p:ext uri="{D42A27DB-BD31-4B8C-83A1-F6EECF244321}">
                <p14:modId xmlns:p14="http://schemas.microsoft.com/office/powerpoint/2010/main" val="3088902292"/>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a:extLst>
              <a:ext uri="{FF2B5EF4-FFF2-40B4-BE49-F238E27FC236}">
                <a16:creationId xmlns:a16="http://schemas.microsoft.com/office/drawing/2014/main" id="{DDAF6ADE-6BAB-3EBF-9A89-5C8166B09A7A}"/>
              </a:ext>
            </a:extLst>
          </p:cNvPr>
          <p:cNvSpPr txBox="1"/>
          <p:nvPr/>
        </p:nvSpPr>
        <p:spPr>
          <a:xfrm>
            <a:off x="2194560" y="2910891"/>
            <a:ext cx="5079076"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Diagramme</a:t>
            </a:r>
            <a:r>
              <a:rPr lang="en-US" sz="2800" dirty="0">
                <a:latin typeface="Times New Roman" panose="02020603050405020304" pitchFamily="18" charset="0"/>
                <a:cs typeface="Times New Roman" panose="02020603050405020304" pitchFamily="18" charset="0"/>
              </a:rPr>
              <a:t> de Gantt</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Jira </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2754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C61C48A-DC39-B94A-5E0B-F11B40F5836A}"/>
              </a:ext>
            </a:extLst>
          </p:cNvPr>
          <p:cNvPicPr>
            <a:picLocks noChangeAspect="1"/>
          </p:cNvPicPr>
          <p:nvPr/>
        </p:nvPicPr>
        <p:blipFill>
          <a:blip r:embed="rId3"/>
          <a:stretch>
            <a:fillRect/>
          </a:stretch>
        </p:blipFill>
        <p:spPr>
          <a:xfrm>
            <a:off x="141597" y="1213659"/>
            <a:ext cx="8853055" cy="3807228"/>
          </a:xfrm>
          <a:prstGeom prst="rect">
            <a:avLst/>
          </a:prstGeom>
        </p:spPr>
      </p:pic>
      <p:sp>
        <p:nvSpPr>
          <p:cNvPr id="3" name="Titre 2">
            <a:extLst>
              <a:ext uri="{FF2B5EF4-FFF2-40B4-BE49-F238E27FC236}">
                <a16:creationId xmlns:a16="http://schemas.microsoft.com/office/drawing/2014/main" id="{C0938220-5519-997F-68C7-7156452366AB}"/>
              </a:ext>
            </a:extLst>
          </p:cNvPr>
          <p:cNvSpPr>
            <a:spLocks noGrp="1"/>
          </p:cNvSpPr>
          <p:nvPr>
            <p:ph type="title"/>
          </p:nvPr>
        </p:nvSpPr>
        <p:spPr>
          <a:xfrm>
            <a:off x="716125" y="715173"/>
            <a:ext cx="7704000" cy="707700"/>
          </a:xfrm>
        </p:spPr>
        <p:txBody>
          <a:bodyPr/>
          <a:lstStyle/>
          <a:p>
            <a:pPr algn="ctr"/>
            <a:r>
              <a:rPr lang="en-US" sz="3200" dirty="0" err="1">
                <a:solidFill>
                  <a:srgbClr val="000000"/>
                </a:solidFill>
              </a:rPr>
              <a:t>Diagramme</a:t>
            </a:r>
            <a:r>
              <a:rPr lang="en-US" sz="3200" dirty="0">
                <a:solidFill>
                  <a:srgbClr val="000000"/>
                </a:solidFill>
              </a:rPr>
              <a:t> de </a:t>
            </a:r>
            <a:r>
              <a:rPr lang="en-US" sz="3200" dirty="0" err="1">
                <a:solidFill>
                  <a:srgbClr val="000000"/>
                </a:solidFill>
              </a:rPr>
              <a:t>gantt</a:t>
            </a:r>
            <a:endParaRPr lang="fr-FR" sz="3200" dirty="0">
              <a:solidFill>
                <a:srgbClr val="000000"/>
              </a:solidFill>
            </a:endParaRPr>
          </a:p>
        </p:txBody>
      </p:sp>
      <p:graphicFrame>
        <p:nvGraphicFramePr>
          <p:cNvPr id="4" name="Diagramme 3">
            <a:extLst>
              <a:ext uri="{FF2B5EF4-FFF2-40B4-BE49-F238E27FC236}">
                <a16:creationId xmlns:a16="http://schemas.microsoft.com/office/drawing/2014/main" id="{421DC50E-80AC-C96C-A641-0E982D7F5DF1}"/>
              </a:ext>
            </a:extLst>
          </p:cNvPr>
          <p:cNvGraphicFramePr/>
          <p:nvPr>
            <p:extLst>
              <p:ext uri="{D42A27DB-BD31-4B8C-83A1-F6EECF244321}">
                <p14:modId xmlns:p14="http://schemas.microsoft.com/office/powerpoint/2010/main" val="2277574180"/>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1268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7692AE3-20A0-E319-3552-323F38FE74B1}"/>
              </a:ext>
            </a:extLst>
          </p:cNvPr>
          <p:cNvSpPr>
            <a:spLocks noGrp="1"/>
          </p:cNvSpPr>
          <p:nvPr>
            <p:ph type="title"/>
          </p:nvPr>
        </p:nvSpPr>
        <p:spPr>
          <a:xfrm>
            <a:off x="592050" y="856140"/>
            <a:ext cx="7704000" cy="707700"/>
          </a:xfrm>
        </p:spPr>
        <p:txBody>
          <a:bodyPr/>
          <a:lstStyle/>
          <a:p>
            <a:pPr algn="ctr"/>
            <a:r>
              <a:rPr lang="en-US" sz="4400" kern="1200" dirty="0">
                <a:solidFill>
                  <a:srgbClr val="000000"/>
                </a:solidFill>
                <a:latin typeface="Bebas Neue" panose="020B0606020202050201" pitchFamily="34" charset="0"/>
                <a:ea typeface="+mj-ea"/>
                <a:cs typeface="+mj-cs"/>
              </a:rPr>
              <a:t>Jira</a:t>
            </a:r>
            <a:r>
              <a:rPr lang="en-US" sz="2800" b="0" kern="1200" dirty="0">
                <a:solidFill>
                  <a:srgbClr val="000000"/>
                </a:solidFill>
                <a:latin typeface="Bebas Neue" panose="020B0606020202050201" pitchFamily="34" charset="0"/>
                <a:ea typeface="+mj-ea"/>
                <a:cs typeface="+mj-cs"/>
              </a:rPr>
              <a:t>(backlog)</a:t>
            </a:r>
            <a:endParaRPr lang="fr-FR" sz="3600" b="0" dirty="0">
              <a:solidFill>
                <a:srgbClr val="000000"/>
              </a:solidFill>
              <a:latin typeface="Bebas Neue" panose="020B0606020202050201" pitchFamily="34" charset="0"/>
            </a:endParaRPr>
          </a:p>
        </p:txBody>
      </p:sp>
      <p:pic>
        <p:nvPicPr>
          <p:cNvPr id="5" name="Image 4">
            <a:extLst>
              <a:ext uri="{FF2B5EF4-FFF2-40B4-BE49-F238E27FC236}">
                <a16:creationId xmlns:a16="http://schemas.microsoft.com/office/drawing/2014/main" id="{5BB57D04-3205-F580-E36D-BBC8570AD373}"/>
              </a:ext>
            </a:extLst>
          </p:cNvPr>
          <p:cNvPicPr>
            <a:picLocks noChangeAspect="1"/>
          </p:cNvPicPr>
          <p:nvPr/>
        </p:nvPicPr>
        <p:blipFill>
          <a:blip r:embed="rId3"/>
          <a:stretch>
            <a:fillRect/>
          </a:stretch>
        </p:blipFill>
        <p:spPr>
          <a:xfrm>
            <a:off x="141316" y="1504604"/>
            <a:ext cx="8869680" cy="3458094"/>
          </a:xfrm>
          <a:prstGeom prst="rect">
            <a:avLst/>
          </a:prstGeom>
        </p:spPr>
      </p:pic>
      <p:graphicFrame>
        <p:nvGraphicFramePr>
          <p:cNvPr id="6" name="Diagramme 5">
            <a:extLst>
              <a:ext uri="{FF2B5EF4-FFF2-40B4-BE49-F238E27FC236}">
                <a16:creationId xmlns:a16="http://schemas.microsoft.com/office/drawing/2014/main" id="{CE45F73F-D90B-32C5-09C2-473DF6C791BA}"/>
              </a:ext>
            </a:extLst>
          </p:cNvPr>
          <p:cNvGraphicFramePr/>
          <p:nvPr>
            <p:extLst>
              <p:ext uri="{D42A27DB-BD31-4B8C-83A1-F6EECF244321}">
                <p14:modId xmlns:p14="http://schemas.microsoft.com/office/powerpoint/2010/main" val="2230277748"/>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8656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a:t>
            </a:r>
            <a:r>
              <a:rPr lang="en" dirty="0">
                <a:solidFill>
                  <a:srgbClr val="000000"/>
                </a:solidFill>
              </a:rPr>
              <a:t>3</a:t>
            </a:r>
            <a:endParaRPr b="1" dirty="0">
              <a:solidFill>
                <a:srgbClr val="000000"/>
              </a:solidFill>
            </a:endParaRPr>
          </a:p>
        </p:txBody>
      </p:sp>
      <p:sp>
        <p:nvSpPr>
          <p:cNvPr id="520" name="Google Shape;520;p70"/>
          <p:cNvSpPr txBox="1">
            <a:spLocks noGrp="1"/>
          </p:cNvSpPr>
          <p:nvPr>
            <p:ph type="title" idx="2"/>
          </p:nvPr>
        </p:nvSpPr>
        <p:spPr>
          <a:xfrm>
            <a:off x="3533614" y="1752653"/>
            <a:ext cx="5800125" cy="1408356"/>
          </a:xfrm>
          <a:prstGeom prst="rect">
            <a:avLst/>
          </a:prstGeom>
        </p:spPr>
        <p:txBody>
          <a:bodyPr spcFirstLastPara="1" wrap="square" lIns="91425" tIns="91425" rIns="91425" bIns="91425" anchor="t" anchorCtr="0">
            <a:noAutofit/>
          </a:bodyPr>
          <a:lstStyle/>
          <a:p>
            <a:pPr lvl="0" algn="ctr">
              <a:buClrTx/>
              <a:buSzPts val="2800"/>
            </a:pPr>
            <a:r>
              <a:rPr lang="en-US" sz="4300" dirty="0">
                <a:solidFill>
                  <a:srgbClr val="000000"/>
                </a:solidFill>
              </a:rPr>
              <a:t>État de </a:t>
            </a:r>
            <a:r>
              <a:rPr lang="en-US" sz="4300" dirty="0" err="1">
                <a:solidFill>
                  <a:srgbClr val="000000"/>
                </a:solidFill>
              </a:rPr>
              <a:t>l'art</a:t>
            </a:r>
            <a:r>
              <a:rPr lang="en-US" sz="4300" dirty="0">
                <a:solidFill>
                  <a:srgbClr val="000000"/>
                </a:solidFill>
              </a:rPr>
              <a:t> sur les techniques Text-to-Speech</a:t>
            </a:r>
            <a:endParaRPr lang="fr-FR" sz="4300" dirty="0">
              <a:solidFill>
                <a:srgbClr val="000000"/>
              </a:solidFill>
            </a:endParaRPr>
          </a:p>
        </p:txBody>
      </p:sp>
      <p:graphicFrame>
        <p:nvGraphicFramePr>
          <p:cNvPr id="2" name="Diagramme 1">
            <a:extLst>
              <a:ext uri="{FF2B5EF4-FFF2-40B4-BE49-F238E27FC236}">
                <a16:creationId xmlns:a16="http://schemas.microsoft.com/office/drawing/2014/main" id="{99B4B1B0-8CCD-48BB-A866-E2C007B82BF0}"/>
              </a:ext>
            </a:extLst>
          </p:cNvPr>
          <p:cNvGraphicFramePr/>
          <p:nvPr>
            <p:extLst>
              <p:ext uri="{D42A27DB-BD31-4B8C-83A1-F6EECF244321}">
                <p14:modId xmlns:p14="http://schemas.microsoft.com/office/powerpoint/2010/main" val="638739568"/>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021286E3-E9AC-EEFB-2B8E-5EC85DDB628A}"/>
              </a:ext>
            </a:extLst>
          </p:cNvPr>
          <p:cNvSpPr txBox="1"/>
          <p:nvPr/>
        </p:nvSpPr>
        <p:spPr>
          <a:xfrm>
            <a:off x="3715400" y="3161009"/>
            <a:ext cx="3267291" cy="954107"/>
          </a:xfrm>
          <a:prstGeom prst="rect">
            <a:avLst/>
          </a:prstGeom>
          <a:noFill/>
        </p:spPr>
        <p:txBody>
          <a:bodyPr wrap="square" rtlCol="0">
            <a:spAutoFit/>
          </a:bodyPr>
          <a:lstStyle/>
          <a:p>
            <a:pPr marL="171450" indent="-171450" algn="l" rtl="0" eaLnBrk="1" latinLnBrk="0" hangingPunct="1">
              <a:spcBef>
                <a:spcPts val="0"/>
              </a:spcBef>
              <a:spcAft>
                <a:spcPts val="0"/>
              </a:spcAft>
              <a:buClrTx/>
              <a:buSzPts val="1200"/>
              <a:buFont typeface="Arial" panose="020B0604020202020204" pitchFamily="34" charset="0"/>
              <a:buChar char="•"/>
            </a:pPr>
            <a:r>
              <a:rPr lang="fr-CA" sz="1400" kern="1200" dirty="0">
                <a:effectLst/>
                <a:latin typeface="Overpass Light" panose="020B0604020202020204" charset="0"/>
                <a:ea typeface="+mn-ea"/>
                <a:cs typeface="Times New Roman" panose="02020603050405020304" pitchFamily="18" charset="0"/>
              </a:rPr>
              <a:t>Méthodes historiques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400" kern="1200" dirty="0">
                <a:effectLst/>
                <a:latin typeface="Overpass Light" panose="020B0604020202020204" charset="0"/>
                <a:ea typeface="+mn-ea"/>
                <a:cs typeface="Times New Roman" panose="02020603050405020304" pitchFamily="18" charset="0"/>
              </a:rPr>
              <a:t> Méthodes modernes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400" kern="1200" dirty="0">
                <a:latin typeface="Overpass Light" panose="020B0604020202020204" charset="0"/>
                <a:ea typeface="+mn-ea"/>
                <a:cs typeface="Times New Roman" panose="02020603050405020304" pitchFamily="18" charset="0"/>
              </a:rPr>
              <a:t> Clonage de voix </a:t>
            </a:r>
            <a:endParaRPr lang="fr-CA" sz="1400" kern="1200" dirty="0">
              <a:effectLst/>
              <a:latin typeface="Overpass Light" panose="020B0604020202020204" charset="0"/>
              <a:ea typeface="+mn-ea"/>
              <a:cs typeface="Times New Roman" panose="02020603050405020304" pitchFamily="18" charset="0"/>
            </a:endParaRPr>
          </a:p>
          <a:p>
            <a:pPr marL="171450" indent="-171450">
              <a:buClrTx/>
              <a:buSzPts val="1200"/>
              <a:buFont typeface="Arial" panose="020B0604020202020204" pitchFamily="34" charset="0"/>
              <a:buChar char="•"/>
            </a:pPr>
            <a:r>
              <a:rPr lang="fr-CA" sz="1400" kern="1200" dirty="0">
                <a:latin typeface="Overpass Light" panose="020B0604020202020204" charset="0"/>
                <a:ea typeface="+mn-ea"/>
                <a:cs typeface="Times New Roman" panose="02020603050405020304" pitchFamily="18" charset="0"/>
              </a:rPr>
              <a:t> P</a:t>
            </a:r>
            <a:r>
              <a:rPr lang="fr-CA" sz="1400" kern="1200" dirty="0">
                <a:effectLst/>
                <a:latin typeface="Overpass Light" panose="020B0604020202020204" charset="0"/>
                <a:ea typeface="+mn-ea"/>
                <a:cs typeface="Times New Roman" panose="02020603050405020304" pitchFamily="18" charset="0"/>
              </a:rPr>
              <a:t>résentation de Coqui TTS</a:t>
            </a:r>
          </a:p>
        </p:txBody>
      </p:sp>
    </p:spTree>
    <p:extLst>
      <p:ext uri="{BB962C8B-B14F-4D97-AF65-F5344CB8AC3E}">
        <p14:creationId xmlns:p14="http://schemas.microsoft.com/office/powerpoint/2010/main" val="175062486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615A80A2-92EB-AC20-5C8B-D88FBC6EF66B}"/>
              </a:ext>
            </a:extLst>
          </p:cNvPr>
          <p:cNvSpPr>
            <a:spLocks noGrp="1"/>
          </p:cNvSpPr>
          <p:nvPr>
            <p:ph type="subTitle" idx="1"/>
          </p:nvPr>
        </p:nvSpPr>
        <p:spPr>
          <a:xfrm>
            <a:off x="644125" y="2571750"/>
            <a:ext cx="7878300" cy="1248755"/>
          </a:xfrm>
        </p:spPr>
        <p:txBody>
          <a:bodyPr/>
          <a:lstStyle/>
          <a:p>
            <a:pPr>
              <a:buFont typeface="Arial" panose="020B0604020202020204" pitchFamily="34" charset="0"/>
              <a:buChar char="•"/>
            </a:pPr>
            <a:r>
              <a:rPr lang="fr-FR" sz="2000" dirty="0">
                <a:solidFill>
                  <a:srgbClr val="000000"/>
                </a:solidFill>
                <a:latin typeface="Times New Roman" panose="02020603050405020304" pitchFamily="18" charset="0"/>
                <a:cs typeface="Times New Roman" panose="02020603050405020304" pitchFamily="18" charset="0"/>
              </a:rPr>
              <a:t>Concaténation de Segments Préenregistrés</a:t>
            </a:r>
          </a:p>
          <a:p>
            <a:pPr marL="114300" indent="0"/>
            <a:endParaRPr lang="fr-FR" sz="20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fr-FR" sz="2000" dirty="0">
                <a:solidFill>
                  <a:srgbClr val="000000"/>
                </a:solidFill>
                <a:latin typeface="Times New Roman" panose="02020603050405020304" pitchFamily="18" charset="0"/>
                <a:cs typeface="Times New Roman" panose="02020603050405020304" pitchFamily="18" charset="0"/>
              </a:rPr>
              <a:t>Modèles Statistiques Paramétriques</a:t>
            </a:r>
            <a:endParaRPr lang="fr-FR" sz="1400" dirty="0">
              <a:solidFill>
                <a:srgbClr val="000000"/>
              </a:solidFill>
              <a:latin typeface="Times New Roman" panose="02020603050405020304" pitchFamily="18" charset="0"/>
              <a:cs typeface="Times New Roman" panose="02020603050405020304" pitchFamily="18" charset="0"/>
            </a:endParaRPr>
          </a:p>
        </p:txBody>
      </p:sp>
      <p:sp>
        <p:nvSpPr>
          <p:cNvPr id="3" name="Titre 2">
            <a:extLst>
              <a:ext uri="{FF2B5EF4-FFF2-40B4-BE49-F238E27FC236}">
                <a16:creationId xmlns:a16="http://schemas.microsoft.com/office/drawing/2014/main" id="{22CDDB75-4302-062F-8654-CF0E9095CD39}"/>
              </a:ext>
            </a:extLst>
          </p:cNvPr>
          <p:cNvSpPr>
            <a:spLocks noGrp="1"/>
          </p:cNvSpPr>
          <p:nvPr>
            <p:ph type="title"/>
          </p:nvPr>
        </p:nvSpPr>
        <p:spPr>
          <a:xfrm>
            <a:off x="644125" y="1213587"/>
            <a:ext cx="7704000" cy="707700"/>
          </a:xfrm>
        </p:spPr>
        <p:txBody>
          <a:bodyPr/>
          <a:lstStyle/>
          <a:p>
            <a:pPr algn="ctr"/>
            <a:r>
              <a:rPr lang="en-US" sz="2800" dirty="0" err="1">
                <a:solidFill>
                  <a:srgbClr val="000000"/>
                </a:solidFill>
                <a:effectLst/>
              </a:rPr>
              <a:t>Méthodes</a:t>
            </a:r>
            <a:r>
              <a:rPr lang="en-US" sz="2800" dirty="0">
                <a:solidFill>
                  <a:srgbClr val="000000"/>
                </a:solidFill>
                <a:effectLst/>
              </a:rPr>
              <a:t> </a:t>
            </a:r>
            <a:r>
              <a:rPr lang="en-US" sz="2800" dirty="0" err="1">
                <a:solidFill>
                  <a:srgbClr val="000000"/>
                </a:solidFill>
                <a:effectLst/>
              </a:rPr>
              <a:t>Historiques</a:t>
            </a:r>
            <a:endParaRPr lang="fr-FR" sz="2800" dirty="0">
              <a:solidFill>
                <a:srgbClr val="000000"/>
              </a:solidFill>
            </a:endParaRPr>
          </a:p>
        </p:txBody>
      </p:sp>
      <p:graphicFrame>
        <p:nvGraphicFramePr>
          <p:cNvPr id="4" name="Diagramme 3">
            <a:extLst>
              <a:ext uri="{FF2B5EF4-FFF2-40B4-BE49-F238E27FC236}">
                <a16:creationId xmlns:a16="http://schemas.microsoft.com/office/drawing/2014/main" id="{95DDA46E-60DB-57D5-02E8-4D1E8AE59B40}"/>
              </a:ext>
            </a:extLst>
          </p:cNvPr>
          <p:cNvGraphicFramePr/>
          <p:nvPr>
            <p:extLst>
              <p:ext uri="{D42A27DB-BD31-4B8C-83A1-F6EECF244321}">
                <p14:modId xmlns:p14="http://schemas.microsoft.com/office/powerpoint/2010/main" val="1302912248"/>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3149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4EADBA26-391D-824F-66EA-3277CD61D784}"/>
              </a:ext>
            </a:extLst>
          </p:cNvPr>
          <p:cNvSpPr>
            <a:spLocks noGrp="1"/>
          </p:cNvSpPr>
          <p:nvPr>
            <p:ph type="subTitle" idx="1"/>
          </p:nvPr>
        </p:nvSpPr>
        <p:spPr>
          <a:xfrm>
            <a:off x="621575" y="2294313"/>
            <a:ext cx="7878300" cy="2589323"/>
          </a:xfrm>
        </p:spPr>
        <p:txBody>
          <a:bodyPr/>
          <a:lstStyle/>
          <a:p>
            <a:pPr marL="685800" indent="-571500">
              <a:buFont typeface="Arial" panose="020B0604020202020204" pitchFamily="34" charset="0"/>
              <a:buChar char="•"/>
            </a:pPr>
            <a:r>
              <a:rPr lang="fr-CA" sz="2400" dirty="0">
                <a:solidFill>
                  <a:srgbClr val="000000"/>
                </a:solidFill>
                <a:latin typeface="Times New Roman" panose="02020603050405020304" pitchFamily="18" charset="0"/>
                <a:cs typeface="Times New Roman" panose="02020603050405020304" pitchFamily="18" charset="0"/>
              </a:rPr>
              <a:t>Évolution des Technologies et Méthodes</a:t>
            </a:r>
          </a:p>
          <a:p>
            <a:pPr marL="685800" indent="-571500">
              <a:buFont typeface="Arial" panose="020B0604020202020204" pitchFamily="34" charset="0"/>
              <a:buChar char="•"/>
            </a:pPr>
            <a:endParaRPr lang="fr-CA" sz="2400" dirty="0">
              <a:latin typeface="Times New Roman" panose="02020603050405020304" pitchFamily="18" charset="0"/>
              <a:cs typeface="Times New Roman" panose="02020603050405020304" pitchFamily="18" charset="0"/>
            </a:endParaRPr>
          </a:p>
          <a:p>
            <a:pPr marL="685800" indent="-571500">
              <a:buFont typeface="Arial" panose="020B0604020202020204" pitchFamily="34" charset="0"/>
              <a:buChar char="•"/>
            </a:pPr>
            <a:r>
              <a:rPr lang="fr-FR" sz="2400" dirty="0">
                <a:solidFill>
                  <a:srgbClr val="000000"/>
                </a:solidFill>
                <a:latin typeface="Times New Roman" panose="02020603050405020304" pitchFamily="18" charset="0"/>
                <a:cs typeface="Times New Roman" panose="02020603050405020304" pitchFamily="18" charset="0"/>
              </a:rPr>
              <a:t>Modèles Statistiques Avancés</a:t>
            </a:r>
            <a:endParaRPr lang="fr-CA" sz="2400" dirty="0">
              <a:solidFill>
                <a:srgbClr val="000000"/>
              </a:solidFill>
              <a:latin typeface="Times New Roman" panose="02020603050405020304" pitchFamily="18" charset="0"/>
              <a:cs typeface="Times New Roman" panose="02020603050405020304" pitchFamily="18" charset="0"/>
            </a:endParaRPr>
          </a:p>
          <a:p>
            <a:pPr marL="685800" indent="-571500">
              <a:buFont typeface="Arial" panose="020B0604020202020204" pitchFamily="34" charset="0"/>
              <a:buChar char="•"/>
            </a:pPr>
            <a:endParaRPr lang="fr-CA" sz="2400" dirty="0">
              <a:latin typeface="Times New Roman" panose="02020603050405020304" pitchFamily="18" charset="0"/>
              <a:cs typeface="Times New Roman" panose="02020603050405020304" pitchFamily="18" charset="0"/>
            </a:endParaRPr>
          </a:p>
          <a:p>
            <a:pPr marL="685800" indent="-571500">
              <a:buFont typeface="Arial" panose="020B0604020202020204" pitchFamily="34" charset="0"/>
              <a:buChar char="•"/>
            </a:pPr>
            <a:r>
              <a:rPr lang="fr-CA" sz="2400" dirty="0">
                <a:solidFill>
                  <a:srgbClr val="000000"/>
                </a:solidFill>
                <a:latin typeface="Times New Roman" panose="02020603050405020304" pitchFamily="18" charset="0"/>
                <a:cs typeface="Times New Roman" panose="02020603050405020304" pitchFamily="18" charset="0"/>
              </a:rPr>
              <a:t>Qualité Supérieure de la Synthèse Vocale</a:t>
            </a:r>
            <a:endParaRPr lang="fr-FR" sz="1600" dirty="0">
              <a:solidFill>
                <a:srgbClr val="000000"/>
              </a:solidFill>
              <a:latin typeface="Times New Roman" panose="02020603050405020304" pitchFamily="18" charset="0"/>
              <a:cs typeface="Times New Roman" panose="02020603050405020304" pitchFamily="18" charset="0"/>
            </a:endParaRPr>
          </a:p>
        </p:txBody>
      </p:sp>
      <p:sp>
        <p:nvSpPr>
          <p:cNvPr id="3" name="Titre 2">
            <a:extLst>
              <a:ext uri="{FF2B5EF4-FFF2-40B4-BE49-F238E27FC236}">
                <a16:creationId xmlns:a16="http://schemas.microsoft.com/office/drawing/2014/main" id="{2D602418-08ED-F423-D872-10E8E2230AF7}"/>
              </a:ext>
            </a:extLst>
          </p:cNvPr>
          <p:cNvSpPr>
            <a:spLocks noGrp="1"/>
          </p:cNvSpPr>
          <p:nvPr>
            <p:ph type="title"/>
          </p:nvPr>
        </p:nvSpPr>
        <p:spPr>
          <a:xfrm>
            <a:off x="621575" y="874587"/>
            <a:ext cx="7704000" cy="707700"/>
          </a:xfrm>
        </p:spPr>
        <p:txBody>
          <a:bodyPr/>
          <a:lstStyle/>
          <a:p>
            <a:pPr algn="ctr"/>
            <a:r>
              <a:rPr lang="fr-CA" sz="2800" kern="1200" dirty="0">
                <a:solidFill>
                  <a:srgbClr val="000000"/>
                </a:solidFill>
                <a:effectLst/>
                <a:latin typeface="Bebas Neue" panose="020B0606020202050201" pitchFamily="34" charset="0"/>
                <a:ea typeface="+mn-ea"/>
                <a:cs typeface="Times New Roman" panose="02020603050405020304" pitchFamily="18" charset="0"/>
              </a:rPr>
              <a:t>Méthodes modernes </a:t>
            </a:r>
            <a:br>
              <a:rPr lang="fr-CA" sz="4400" kern="1200" dirty="0">
                <a:effectLst/>
                <a:latin typeface="Overpass Light" panose="020B0604020202020204" charset="0"/>
                <a:ea typeface="+mn-ea"/>
                <a:cs typeface="Times New Roman" panose="02020603050405020304" pitchFamily="18" charset="0"/>
              </a:rPr>
            </a:br>
            <a:endParaRPr lang="fr-FR" dirty="0"/>
          </a:p>
        </p:txBody>
      </p:sp>
      <p:graphicFrame>
        <p:nvGraphicFramePr>
          <p:cNvPr id="4" name="Diagramme 3">
            <a:extLst>
              <a:ext uri="{FF2B5EF4-FFF2-40B4-BE49-F238E27FC236}">
                <a16:creationId xmlns:a16="http://schemas.microsoft.com/office/drawing/2014/main" id="{E255B7BE-EBB7-0DA4-423A-B3248A2C68F1}"/>
              </a:ext>
            </a:extLst>
          </p:cNvPr>
          <p:cNvGraphicFramePr/>
          <p:nvPr>
            <p:extLst>
              <p:ext uri="{D42A27DB-BD31-4B8C-83A1-F6EECF244321}">
                <p14:modId xmlns:p14="http://schemas.microsoft.com/office/powerpoint/2010/main" val="2352511685"/>
              </p:ext>
            </p:extLst>
          </p:nvPr>
        </p:nvGraphicFramePr>
        <p:xfrm>
          <a:off x="0" y="-119940"/>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59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3D6AA38D-E07B-ABEE-7CB1-C736D1B56284}"/>
              </a:ext>
            </a:extLst>
          </p:cNvPr>
          <p:cNvSpPr>
            <a:spLocks noGrp="1"/>
          </p:cNvSpPr>
          <p:nvPr>
            <p:ph type="subTitle" idx="1"/>
          </p:nvPr>
        </p:nvSpPr>
        <p:spPr>
          <a:xfrm>
            <a:off x="621575" y="2800350"/>
            <a:ext cx="7878300" cy="2083286"/>
          </a:xfrm>
        </p:spPr>
        <p:txBody>
          <a:bodyPr/>
          <a:lstStyle/>
          <a:p>
            <a:pPr>
              <a:buFont typeface="Arial" panose="020B0604020202020204" pitchFamily="34" charset="0"/>
              <a:buChar char="•"/>
            </a:pPr>
            <a:r>
              <a:rPr lang="fr-FR" sz="2000" dirty="0">
                <a:solidFill>
                  <a:srgbClr val="000000"/>
                </a:solidFill>
                <a:latin typeface="Times New Roman" panose="02020603050405020304" pitchFamily="18" charset="0"/>
                <a:cs typeface="Times New Roman" panose="02020603050405020304" pitchFamily="18" charset="0"/>
              </a:rPr>
              <a:t>Technologie avancée</a:t>
            </a:r>
          </a:p>
          <a:p>
            <a:pPr>
              <a:buFont typeface="Arial" panose="020B0604020202020204" pitchFamily="34" charset="0"/>
              <a:buChar char="•"/>
            </a:pPr>
            <a:endParaRPr lang="fr-FR"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fr-FR"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fr-FR" sz="2000" dirty="0">
                <a:solidFill>
                  <a:srgbClr val="000000"/>
                </a:solidFill>
                <a:latin typeface="Times New Roman" panose="02020603050405020304" pitchFamily="18" charset="0"/>
                <a:cs typeface="Times New Roman" panose="02020603050405020304" pitchFamily="18" charset="0"/>
              </a:rPr>
              <a:t>Techniques sophistiquées</a:t>
            </a:r>
          </a:p>
          <a:p>
            <a:pPr>
              <a:buFont typeface="Arial" panose="020B0604020202020204" pitchFamily="34" charset="0"/>
              <a:buChar char="•"/>
            </a:pPr>
            <a:endParaRPr lang="fr-FR" sz="2000" dirty="0"/>
          </a:p>
          <a:p>
            <a:pPr>
              <a:buFont typeface="Arial" panose="020B0604020202020204" pitchFamily="34" charset="0"/>
              <a:buChar char="•"/>
            </a:pPr>
            <a:endParaRPr lang="fr-FR" sz="2000" dirty="0"/>
          </a:p>
        </p:txBody>
      </p:sp>
      <p:sp>
        <p:nvSpPr>
          <p:cNvPr id="3" name="Titre 2">
            <a:extLst>
              <a:ext uri="{FF2B5EF4-FFF2-40B4-BE49-F238E27FC236}">
                <a16:creationId xmlns:a16="http://schemas.microsoft.com/office/drawing/2014/main" id="{70292EB3-4D4B-A906-77B2-FB229B2324C8}"/>
              </a:ext>
            </a:extLst>
          </p:cNvPr>
          <p:cNvSpPr>
            <a:spLocks noGrp="1"/>
          </p:cNvSpPr>
          <p:nvPr>
            <p:ph type="title"/>
          </p:nvPr>
        </p:nvSpPr>
        <p:spPr>
          <a:xfrm>
            <a:off x="720000" y="1429718"/>
            <a:ext cx="7704000" cy="707700"/>
          </a:xfrm>
        </p:spPr>
        <p:txBody>
          <a:bodyPr/>
          <a:lstStyle/>
          <a:p>
            <a:pPr algn="ctr"/>
            <a:r>
              <a:rPr lang="en-US" sz="2800" dirty="0" err="1">
                <a:solidFill>
                  <a:srgbClr val="000000"/>
                </a:solidFill>
              </a:rPr>
              <a:t>Clonage</a:t>
            </a:r>
            <a:r>
              <a:rPr lang="en-US" sz="2800" dirty="0">
                <a:solidFill>
                  <a:srgbClr val="000000"/>
                </a:solidFill>
              </a:rPr>
              <a:t> de </a:t>
            </a:r>
            <a:r>
              <a:rPr lang="en-US" sz="2800" dirty="0" err="1">
                <a:solidFill>
                  <a:srgbClr val="000000"/>
                </a:solidFill>
              </a:rPr>
              <a:t>voix</a:t>
            </a:r>
            <a:endParaRPr lang="fr-FR" sz="2800" dirty="0">
              <a:solidFill>
                <a:srgbClr val="000000"/>
              </a:solidFill>
            </a:endParaRPr>
          </a:p>
        </p:txBody>
      </p:sp>
      <p:graphicFrame>
        <p:nvGraphicFramePr>
          <p:cNvPr id="4" name="Diagramme 3">
            <a:extLst>
              <a:ext uri="{FF2B5EF4-FFF2-40B4-BE49-F238E27FC236}">
                <a16:creationId xmlns:a16="http://schemas.microsoft.com/office/drawing/2014/main" id="{30E4D1A6-B55B-74C3-A005-3E944C7315F5}"/>
              </a:ext>
            </a:extLst>
          </p:cNvPr>
          <p:cNvGraphicFramePr/>
          <p:nvPr>
            <p:extLst>
              <p:ext uri="{D42A27DB-BD31-4B8C-83A1-F6EECF244321}">
                <p14:modId xmlns:p14="http://schemas.microsoft.com/office/powerpoint/2010/main" val="1211525841"/>
              </p:ext>
            </p:extLst>
          </p:nvPr>
        </p:nvGraphicFramePr>
        <p:xfrm>
          <a:off x="0" y="-119940"/>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773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35090869-1142-1095-3FBC-39B5409DCB8E}"/>
              </a:ext>
            </a:extLst>
          </p:cNvPr>
          <p:cNvSpPr>
            <a:spLocks noGrp="1"/>
          </p:cNvSpPr>
          <p:nvPr>
            <p:ph type="subTitle" idx="1"/>
          </p:nvPr>
        </p:nvSpPr>
        <p:spPr>
          <a:xfrm>
            <a:off x="621575" y="2194560"/>
            <a:ext cx="7878300" cy="2689076"/>
          </a:xfrm>
        </p:spPr>
        <p:txBody>
          <a:bodyPr/>
          <a:lstStyle/>
          <a:p>
            <a:pPr>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Architecture</a:t>
            </a:r>
            <a:r>
              <a:rPr lang="en-US" sz="20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sz="2000" dirty="0" err="1">
                <a:solidFill>
                  <a:srgbClr val="000000"/>
                </a:solidFill>
                <a:latin typeface="Times New Roman" panose="02020603050405020304" pitchFamily="18" charset="0"/>
                <a:cs typeface="Times New Roman" panose="02020603050405020304" pitchFamily="18" charset="0"/>
              </a:rPr>
              <a:t>Avantages</a:t>
            </a:r>
            <a:endParaRPr lang="en-US" sz="2000" dirty="0">
              <a:solidFill>
                <a:srgbClr val="000000"/>
              </a:solidFill>
              <a:latin typeface="Times New Roman" panose="02020603050405020304" pitchFamily="18" charset="0"/>
              <a:cs typeface="Times New Roman" panose="02020603050405020304" pitchFamily="18" charset="0"/>
            </a:endParaRPr>
          </a:p>
          <a:p>
            <a:pPr marL="114300" indent="0"/>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fr-CA" sz="2000" dirty="0">
                <a:solidFill>
                  <a:srgbClr val="000000"/>
                </a:solidFill>
                <a:latin typeface="Times New Roman" panose="02020603050405020304" pitchFamily="18" charset="0"/>
                <a:cs typeface="Times New Roman" panose="02020603050405020304" pitchFamily="18" charset="0"/>
              </a:rPr>
              <a:t>Inconvénients</a:t>
            </a:r>
            <a:endParaRPr lang="fr-FR" sz="2000" dirty="0">
              <a:solidFill>
                <a:srgbClr val="000000"/>
              </a:solidFill>
              <a:latin typeface="Times New Roman" panose="02020603050405020304" pitchFamily="18" charset="0"/>
              <a:cs typeface="Times New Roman" panose="02020603050405020304" pitchFamily="18" charset="0"/>
            </a:endParaRPr>
          </a:p>
        </p:txBody>
      </p:sp>
      <p:pic>
        <p:nvPicPr>
          <p:cNvPr id="5" name="Picture 14" descr="Former Mozilla engineer is a member of 'Coqui' who develops automatic  transcription and automatic reading aloud models in open source. - GIGAZINE">
            <a:extLst>
              <a:ext uri="{FF2B5EF4-FFF2-40B4-BE49-F238E27FC236}">
                <a16:creationId xmlns:a16="http://schemas.microsoft.com/office/drawing/2014/main" id="{4452FE9A-F1A3-7A45-3FD9-F20EF84D6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840" y="910132"/>
            <a:ext cx="5550599" cy="3973505"/>
          </a:xfrm>
          <a:prstGeom prst="rect">
            <a:avLst/>
          </a:prstGeom>
          <a:solidFill>
            <a:schemeClr val="accent2">
              <a:lumMod val="75000"/>
            </a:schemeClr>
          </a:solidFill>
        </p:spPr>
      </p:pic>
      <p:sp>
        <p:nvSpPr>
          <p:cNvPr id="3" name="Titre 2">
            <a:extLst>
              <a:ext uri="{FF2B5EF4-FFF2-40B4-BE49-F238E27FC236}">
                <a16:creationId xmlns:a16="http://schemas.microsoft.com/office/drawing/2014/main" id="{396426BC-0165-8347-9709-42E32B2E3707}"/>
              </a:ext>
            </a:extLst>
          </p:cNvPr>
          <p:cNvSpPr>
            <a:spLocks noGrp="1"/>
          </p:cNvSpPr>
          <p:nvPr>
            <p:ph type="title"/>
          </p:nvPr>
        </p:nvSpPr>
        <p:spPr>
          <a:xfrm>
            <a:off x="560438" y="905864"/>
            <a:ext cx="7704000" cy="547648"/>
          </a:xfrm>
        </p:spPr>
        <p:txBody>
          <a:bodyPr/>
          <a:lstStyle/>
          <a:p>
            <a:pPr algn="ctr"/>
            <a:r>
              <a:rPr lang="en-US" sz="3600" kern="1200" dirty="0">
                <a:solidFill>
                  <a:srgbClr val="000000"/>
                </a:solidFill>
                <a:effectLst/>
                <a:latin typeface="Bebas Neue" panose="020B0606020202050201" pitchFamily="34" charset="0"/>
                <a:ea typeface="+mn-ea"/>
                <a:cs typeface="+mn-cs"/>
              </a:rPr>
              <a:t>Coqui TTS</a:t>
            </a:r>
            <a:endParaRPr lang="fr-FR" sz="3600" dirty="0">
              <a:latin typeface="Bebas Neue" panose="020B0606020202050201" pitchFamily="34" charset="0"/>
            </a:endParaRPr>
          </a:p>
        </p:txBody>
      </p:sp>
      <p:graphicFrame>
        <p:nvGraphicFramePr>
          <p:cNvPr id="4" name="Diagramme 3">
            <a:extLst>
              <a:ext uri="{FF2B5EF4-FFF2-40B4-BE49-F238E27FC236}">
                <a16:creationId xmlns:a16="http://schemas.microsoft.com/office/drawing/2014/main" id="{770BC6E2-2CD8-4806-A9DC-90A140E85904}"/>
              </a:ext>
            </a:extLst>
          </p:cNvPr>
          <p:cNvGraphicFramePr/>
          <p:nvPr>
            <p:extLst>
              <p:ext uri="{D42A27DB-BD31-4B8C-83A1-F6EECF244321}">
                <p14:modId xmlns:p14="http://schemas.microsoft.com/office/powerpoint/2010/main" val="4070376253"/>
              </p:ext>
            </p:extLst>
          </p:nvPr>
        </p:nvGraphicFramePr>
        <p:xfrm>
          <a:off x="0" y="-119940"/>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1475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8"/>
          <p:cNvSpPr/>
          <p:nvPr/>
        </p:nvSpPr>
        <p:spPr>
          <a:xfrm>
            <a:off x="1500300" y="1346401"/>
            <a:ext cx="7643700" cy="4602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8"/>
          <p:cNvSpPr/>
          <p:nvPr/>
        </p:nvSpPr>
        <p:spPr>
          <a:xfrm>
            <a:off x="1500300" y="3161330"/>
            <a:ext cx="7643700" cy="4602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68"/>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rPr>
              <a:t>Plan</a:t>
            </a:r>
            <a:endParaRPr dirty="0">
              <a:solidFill>
                <a:srgbClr val="000000"/>
              </a:solidFill>
            </a:endParaRPr>
          </a:p>
        </p:txBody>
      </p:sp>
      <p:cxnSp>
        <p:nvCxnSpPr>
          <p:cNvPr id="478" name="Google Shape;478;p68"/>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cxnSp>
        <p:nvCxnSpPr>
          <p:cNvPr id="479" name="Google Shape;479;p68"/>
          <p:cNvCxnSpPr/>
          <p:nvPr/>
        </p:nvCxnSpPr>
        <p:spPr>
          <a:xfrm>
            <a:off x="9044950" y="3253225"/>
            <a:ext cx="0" cy="444900"/>
          </a:xfrm>
          <a:prstGeom prst="straightConnector1">
            <a:avLst/>
          </a:prstGeom>
          <a:noFill/>
          <a:ln w="19050" cap="flat" cmpd="sng">
            <a:solidFill>
              <a:schemeClr val="lt1"/>
            </a:solidFill>
            <a:prstDash val="solid"/>
            <a:round/>
            <a:headEnd type="none" w="med" len="med"/>
            <a:tailEnd type="none" w="med" len="med"/>
          </a:ln>
        </p:spPr>
      </p:cxnSp>
      <p:sp>
        <p:nvSpPr>
          <p:cNvPr id="480" name="Google Shape;480;p68"/>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81" name="Google Shape;481;p68"/>
          <p:cNvSpPr txBox="1">
            <a:spLocks noGrp="1"/>
          </p:cNvSpPr>
          <p:nvPr>
            <p:ph type="subTitle" idx="1"/>
          </p:nvPr>
        </p:nvSpPr>
        <p:spPr>
          <a:xfrm>
            <a:off x="1588790" y="196604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483" name="Google Shape;483;p68"/>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68"/>
          <p:cNvSpPr txBox="1">
            <a:spLocks noGrp="1"/>
          </p:cNvSpPr>
          <p:nvPr>
            <p:ph type="subTitle" idx="5"/>
          </p:nvPr>
        </p:nvSpPr>
        <p:spPr>
          <a:xfrm>
            <a:off x="4245967" y="1909066"/>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Contexte general </a:t>
            </a:r>
            <a:endParaRPr dirty="0"/>
          </a:p>
        </p:txBody>
      </p:sp>
      <p:sp>
        <p:nvSpPr>
          <p:cNvPr id="485" name="Google Shape;485;p68"/>
          <p:cNvSpPr txBox="1">
            <a:spLocks noGrp="1"/>
          </p:cNvSpPr>
          <p:nvPr>
            <p:ph type="subTitle" idx="6"/>
          </p:nvPr>
        </p:nvSpPr>
        <p:spPr>
          <a:xfrm>
            <a:off x="3926659" y="2257945"/>
            <a:ext cx="2648126" cy="874317"/>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fr-CA" sz="1200" dirty="0">
                <a:solidFill>
                  <a:srgbClr val="000000"/>
                </a:solidFill>
              </a:rPr>
              <a:t>Présentation de Groupe Le Matin  </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Problématique</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Les objectifs</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Méthodologie</a:t>
            </a:r>
            <a:endParaRPr lang="fr-CA" sz="1200" dirty="0">
              <a:solidFill>
                <a:srgbClr val="000000"/>
              </a:solidFill>
              <a:latin typeface="Times New Roman" panose="02020603050405020304" pitchFamily="18" charset="0"/>
              <a:cs typeface="Times New Roman" panose="02020603050405020304" pitchFamily="18" charset="0"/>
            </a:endParaRPr>
          </a:p>
        </p:txBody>
      </p:sp>
      <p:sp>
        <p:nvSpPr>
          <p:cNvPr id="486" name="Google Shape;486;p68"/>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87" name="Google Shape;487;p68"/>
          <p:cNvSpPr txBox="1">
            <a:spLocks noGrp="1"/>
          </p:cNvSpPr>
          <p:nvPr>
            <p:ph type="subTitle" idx="8"/>
          </p:nvPr>
        </p:nvSpPr>
        <p:spPr>
          <a:xfrm>
            <a:off x="6296525" y="1925633"/>
            <a:ext cx="2847475" cy="348663"/>
          </a:xfrm>
          <a:prstGeom prst="rect">
            <a:avLst/>
          </a:prstGeom>
        </p:spPr>
        <p:txBody>
          <a:bodyPr spcFirstLastPara="1" wrap="square" lIns="91425" tIns="91425" rIns="91425" bIns="91425" anchor="ctr" anchorCtr="0">
            <a:noAutofit/>
          </a:bodyPr>
          <a:lstStyle/>
          <a:p>
            <a:r>
              <a:rPr lang="en-US" sz="1600" dirty="0">
                <a:solidFill>
                  <a:schemeClr val="tx1"/>
                </a:solidFill>
                <a:latin typeface="Bebas Neue" panose="020B0606020202050201" pitchFamily="34" charset="0"/>
                <a:cs typeface="Times New Roman" panose="02020603050405020304" pitchFamily="18" charset="0"/>
              </a:rPr>
              <a:t>État de </a:t>
            </a:r>
            <a:r>
              <a:rPr lang="en-US" sz="1600" dirty="0" err="1">
                <a:solidFill>
                  <a:schemeClr val="tx1"/>
                </a:solidFill>
                <a:latin typeface="Bebas Neue" panose="020B0606020202050201" pitchFamily="34" charset="0"/>
                <a:cs typeface="Times New Roman" panose="02020603050405020304" pitchFamily="18" charset="0"/>
              </a:rPr>
              <a:t>l'art</a:t>
            </a:r>
            <a:r>
              <a:rPr lang="en-US" sz="1600" dirty="0">
                <a:solidFill>
                  <a:schemeClr val="tx1"/>
                </a:solidFill>
                <a:latin typeface="Bebas Neue" panose="020B0606020202050201" pitchFamily="34" charset="0"/>
                <a:cs typeface="Times New Roman" panose="02020603050405020304" pitchFamily="18" charset="0"/>
              </a:rPr>
              <a:t> sur les techniques </a:t>
            </a:r>
          </a:p>
          <a:p>
            <a:r>
              <a:rPr lang="en-US" sz="1600" dirty="0">
                <a:solidFill>
                  <a:schemeClr val="tx1"/>
                </a:solidFill>
                <a:latin typeface="Bebas Neue" panose="020B0606020202050201" pitchFamily="34" charset="0"/>
                <a:cs typeface="Times New Roman" panose="02020603050405020304" pitchFamily="18" charset="0"/>
              </a:rPr>
              <a:t>Text-to-Speech</a:t>
            </a:r>
            <a:endParaRPr lang="en-US" sz="1600" dirty="0">
              <a:latin typeface="Bebas Neue" panose="020B0606020202050201" pitchFamily="34" charset="0"/>
              <a:cs typeface="Times New Roman" panose="02020603050405020304" pitchFamily="18" charset="0"/>
            </a:endParaRPr>
          </a:p>
        </p:txBody>
      </p:sp>
      <p:sp>
        <p:nvSpPr>
          <p:cNvPr id="488" name="Google Shape;488;p68"/>
          <p:cNvSpPr txBox="1">
            <a:spLocks noGrp="1"/>
          </p:cNvSpPr>
          <p:nvPr>
            <p:ph type="subTitle" idx="9"/>
          </p:nvPr>
        </p:nvSpPr>
        <p:spPr>
          <a:xfrm>
            <a:off x="1392440" y="2421247"/>
            <a:ext cx="2267100" cy="617724"/>
          </a:xfrm>
          <a:prstGeom prst="rect">
            <a:avLst/>
          </a:prstGeom>
        </p:spPr>
        <p:txBody>
          <a:bodyPr spcFirstLastPara="1" wrap="square" lIns="91425" tIns="91425" rIns="91425" bIns="91425" anchor="ctr" anchorCtr="0">
            <a:noAutofit/>
          </a:bodyPr>
          <a:lstStyle/>
          <a:p>
            <a:pPr marL="171450" indent="-171450">
              <a:buFont typeface="Arial" panose="020B0604020202020204" pitchFamily="34" charset="0"/>
              <a:buChar char="•"/>
            </a:pPr>
            <a:r>
              <a:rPr lang="fr-CA" sz="1200" kern="1200" dirty="0">
                <a:solidFill>
                  <a:srgbClr val="000000"/>
                </a:solidFill>
                <a:effectLst/>
                <a:latin typeface="Overpass Light" panose="020B0604020202020204" charset="0"/>
                <a:ea typeface="+mn-ea"/>
                <a:cs typeface="Times New Roman" panose="02020603050405020304" pitchFamily="18" charset="0"/>
              </a:rPr>
              <a:t>Aperçu sur l'objectif et l'importance du projet.</a:t>
            </a:r>
            <a:endParaRPr lang="fr-FR" sz="1200" dirty="0">
              <a:effectLst/>
              <a:latin typeface="Overpass Light" panose="020B0604020202020204" charset="0"/>
              <a:cs typeface="Times New Roman" panose="02020603050405020304" pitchFamily="18" charset="0"/>
            </a:endParaRPr>
          </a:p>
          <a:p>
            <a:pPr marL="0" lvl="0" indent="0" algn="ctr" rtl="0">
              <a:spcBef>
                <a:spcPts val="0"/>
              </a:spcBef>
              <a:spcAft>
                <a:spcPts val="0"/>
              </a:spcAft>
              <a:buNone/>
            </a:pPr>
            <a:endParaRPr dirty="0"/>
          </a:p>
        </p:txBody>
      </p:sp>
      <p:sp>
        <p:nvSpPr>
          <p:cNvPr id="489" name="Google Shape;489;p68"/>
          <p:cNvSpPr txBox="1">
            <a:spLocks noGrp="1"/>
          </p:cNvSpPr>
          <p:nvPr>
            <p:ph type="title" idx="13"/>
          </p:nvPr>
        </p:nvSpPr>
        <p:spPr>
          <a:xfrm>
            <a:off x="2042990" y="3186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90" name="Google Shape;490;p68"/>
          <p:cNvSpPr txBox="1">
            <a:spLocks noGrp="1"/>
          </p:cNvSpPr>
          <p:nvPr>
            <p:ph type="subTitle" idx="14"/>
          </p:nvPr>
        </p:nvSpPr>
        <p:spPr>
          <a:xfrm>
            <a:off x="1588790" y="3710365"/>
            <a:ext cx="2070750" cy="382867"/>
          </a:xfrm>
          <a:prstGeom prst="rect">
            <a:avLst/>
          </a:prstGeom>
        </p:spPr>
        <p:txBody>
          <a:bodyPr spcFirstLastPara="1" wrap="square" lIns="91425" tIns="91425" rIns="91425" bIns="91425" anchor="ctr" anchorCtr="0">
            <a:noAutofit/>
          </a:bodyPr>
          <a:lstStyle/>
          <a:p>
            <a:pPr marL="0" indent="0"/>
            <a:r>
              <a:rPr lang="en" sz="1500" dirty="0">
                <a:solidFill>
                  <a:schemeClr val="tx1"/>
                </a:solidFill>
                <a:latin typeface="Bebas Neue" panose="020B0606020202050201" pitchFamily="34" charset="0"/>
              </a:rPr>
              <a:t>Etude </a:t>
            </a:r>
            <a:r>
              <a:rPr lang="fr-CA" sz="1500" i="0" dirty="0">
                <a:solidFill>
                  <a:schemeClr val="tx1"/>
                </a:solidFill>
                <a:effectLst/>
                <a:latin typeface="Bebas Neue" panose="020B0606020202050201" pitchFamily="34" charset="0"/>
                <a:ea typeface="Overpass Light" panose="020B0604020202020204" charset="0"/>
                <a:cs typeface="Overpass Light" panose="020B0604020202020204" charset="0"/>
              </a:rPr>
              <a:t>fonctionnelle</a:t>
            </a:r>
            <a:endParaRPr lang="fr-FR" sz="1500" dirty="0">
              <a:solidFill>
                <a:schemeClr val="tx1"/>
              </a:solidFill>
              <a:effectLst/>
              <a:latin typeface="Bebas Neue" panose="020B0606020202050201" pitchFamily="34" charset="0"/>
            </a:endParaRPr>
          </a:p>
          <a:p>
            <a:pPr marL="0" lvl="0" indent="0" algn="ctr" rtl="0">
              <a:spcBef>
                <a:spcPts val="0"/>
              </a:spcBef>
              <a:spcAft>
                <a:spcPts val="0"/>
              </a:spcAft>
              <a:buNone/>
            </a:pPr>
            <a:r>
              <a:rPr lang="en" sz="1600" dirty="0"/>
              <a:t>et conceptuelle</a:t>
            </a:r>
            <a:endParaRPr sz="1600" dirty="0"/>
          </a:p>
        </p:txBody>
      </p:sp>
      <p:sp>
        <p:nvSpPr>
          <p:cNvPr id="491" name="Google Shape;491;p68"/>
          <p:cNvSpPr txBox="1">
            <a:spLocks noGrp="1"/>
          </p:cNvSpPr>
          <p:nvPr>
            <p:ph type="subTitle" idx="15"/>
          </p:nvPr>
        </p:nvSpPr>
        <p:spPr>
          <a:xfrm>
            <a:off x="1588790" y="4049992"/>
            <a:ext cx="2337869" cy="830568"/>
          </a:xfrm>
          <a:prstGeom prst="rect">
            <a:avLst/>
          </a:prstGeom>
        </p:spPr>
        <p:txBody>
          <a:bodyPr spcFirstLastPara="1" wrap="square" lIns="91425" tIns="91425" rIns="91425" bIns="91425" anchor="ctr" anchorCtr="0">
            <a:noAutofit/>
          </a:bodyPr>
          <a:lstStyle/>
          <a:p>
            <a:pPr marL="285750" indent="-171450" algn="l">
              <a:buFont typeface="Arial" panose="020B0604020202020204" pitchFamily="34" charset="0"/>
              <a:buChar char="•"/>
            </a:pPr>
            <a:r>
              <a:rPr lang="fr-CA" sz="1200" dirty="0">
                <a:solidFill>
                  <a:srgbClr val="000000"/>
                </a:solidFill>
                <a:latin typeface="Overpass Light" panose="020B0604020202020204" charset="0"/>
                <a:cs typeface="Times New Roman" panose="02020603050405020304" pitchFamily="18" charset="0"/>
              </a:rPr>
              <a:t>Spécifications des besoins</a:t>
            </a:r>
            <a:r>
              <a:rPr lang="fr-CA" sz="1200" dirty="0">
                <a:latin typeface="Overpass Light" panose="020B0604020202020204" charset="0"/>
                <a:cs typeface="Times New Roman" panose="02020603050405020304" pitchFamily="18" charset="0"/>
              </a:rPr>
              <a:t> </a:t>
            </a:r>
          </a:p>
          <a:p>
            <a:pPr marL="285750" indent="-171450" algn="l">
              <a:buFont typeface="Arial" panose="020B0604020202020204" pitchFamily="34" charset="0"/>
              <a:buChar char="•"/>
            </a:pPr>
            <a:r>
              <a:rPr lang="fr-CA" sz="1200" dirty="0">
                <a:solidFill>
                  <a:srgbClr val="000000"/>
                </a:solidFill>
                <a:latin typeface="Overpass Light" panose="020B0604020202020204" charset="0"/>
                <a:cs typeface="Times New Roman" panose="02020603050405020304" pitchFamily="18" charset="0"/>
              </a:rPr>
              <a:t>Diagrammes</a:t>
            </a:r>
          </a:p>
        </p:txBody>
      </p:sp>
      <p:sp>
        <p:nvSpPr>
          <p:cNvPr id="492" name="Google Shape;492;p68"/>
          <p:cNvSpPr txBox="1">
            <a:spLocks noGrp="1"/>
          </p:cNvSpPr>
          <p:nvPr>
            <p:ph type="title" idx="16"/>
          </p:nvPr>
        </p:nvSpPr>
        <p:spPr>
          <a:xfrm>
            <a:off x="4542225" y="3193201"/>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93" name="Google Shape;493;p68"/>
          <p:cNvSpPr txBox="1">
            <a:spLocks noGrp="1"/>
          </p:cNvSpPr>
          <p:nvPr>
            <p:ph type="subTitle" idx="17"/>
          </p:nvPr>
        </p:nvSpPr>
        <p:spPr>
          <a:xfrm>
            <a:off x="4081150" y="3694011"/>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Mise en Oeuvre </a:t>
            </a:r>
            <a:endParaRPr dirty="0"/>
          </a:p>
        </p:txBody>
      </p:sp>
      <p:sp>
        <p:nvSpPr>
          <p:cNvPr id="494" name="Google Shape;494;p68"/>
          <p:cNvSpPr txBox="1">
            <a:spLocks noGrp="1"/>
          </p:cNvSpPr>
          <p:nvPr>
            <p:ph type="subTitle" idx="18"/>
          </p:nvPr>
        </p:nvSpPr>
        <p:spPr>
          <a:xfrm>
            <a:off x="4064946" y="3985769"/>
            <a:ext cx="2353591" cy="956565"/>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fr-CA" sz="1200" dirty="0">
                <a:solidFill>
                  <a:srgbClr val="000000"/>
                </a:solidFill>
              </a:rPr>
              <a:t>Architecture fonctionnelle</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Choix technologiques</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Présentation détaillée de l'application</a:t>
            </a:r>
            <a:endParaRPr sz="1200" dirty="0">
              <a:solidFill>
                <a:srgbClr val="000000"/>
              </a:solidFill>
            </a:endParaRPr>
          </a:p>
        </p:txBody>
      </p:sp>
      <p:sp>
        <p:nvSpPr>
          <p:cNvPr id="495" name="Google Shape;495;p68"/>
          <p:cNvSpPr txBox="1">
            <a:spLocks noGrp="1"/>
          </p:cNvSpPr>
          <p:nvPr>
            <p:ph type="title" idx="19"/>
          </p:nvPr>
        </p:nvSpPr>
        <p:spPr>
          <a:xfrm>
            <a:off x="6994306" y="3186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96" name="Google Shape;496;p68"/>
          <p:cNvSpPr txBox="1">
            <a:spLocks noGrp="1"/>
          </p:cNvSpPr>
          <p:nvPr>
            <p:ph type="subTitle" idx="20"/>
          </p:nvPr>
        </p:nvSpPr>
        <p:spPr>
          <a:xfrm>
            <a:off x="6784412" y="3696900"/>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497" name="Google Shape;497;p68"/>
          <p:cNvSpPr txBox="1">
            <a:spLocks noGrp="1"/>
          </p:cNvSpPr>
          <p:nvPr>
            <p:ph type="subTitle" idx="21"/>
          </p:nvPr>
        </p:nvSpPr>
        <p:spPr>
          <a:xfrm>
            <a:off x="6685960" y="3912902"/>
            <a:ext cx="2211300" cy="83672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fr-CA" sz="1200" dirty="0">
                <a:solidFill>
                  <a:srgbClr val="000000"/>
                </a:solidFill>
              </a:rPr>
              <a:t>Résumé des points clés</a:t>
            </a:r>
          </a:p>
          <a:p>
            <a:pPr marL="285750" lvl="0" indent="-285750" algn="l" rtl="0">
              <a:spcBef>
                <a:spcPts val="0"/>
              </a:spcBef>
              <a:spcAft>
                <a:spcPts val="0"/>
              </a:spcAft>
              <a:buFont typeface="Arial" panose="020B0604020202020204" pitchFamily="34" charset="0"/>
              <a:buChar char="•"/>
            </a:pPr>
            <a:r>
              <a:rPr lang="fr-CA" sz="1200" dirty="0">
                <a:solidFill>
                  <a:srgbClr val="000000"/>
                </a:solidFill>
              </a:rPr>
              <a:t>Impacts</a:t>
            </a:r>
          </a:p>
        </p:txBody>
      </p:sp>
      <p:sp>
        <p:nvSpPr>
          <p:cNvPr id="4" name="Google Shape;485;p68">
            <a:extLst>
              <a:ext uri="{FF2B5EF4-FFF2-40B4-BE49-F238E27FC236}">
                <a16:creationId xmlns:a16="http://schemas.microsoft.com/office/drawing/2014/main" id="{3F0E9200-DDB8-6524-12CE-8DC7ECA30DD7}"/>
              </a:ext>
            </a:extLst>
          </p:cNvPr>
          <p:cNvSpPr txBox="1">
            <a:spLocks/>
          </p:cNvSpPr>
          <p:nvPr/>
        </p:nvSpPr>
        <p:spPr>
          <a:xfrm>
            <a:off x="6619360" y="2421247"/>
            <a:ext cx="2344500" cy="7515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171450" indent="-171450" algn="l" rtl="0" eaLnBrk="1" latinLnBrk="0" hangingPunct="1">
              <a:spcBef>
                <a:spcPts val="0"/>
              </a:spcBef>
              <a:spcAft>
                <a:spcPts val="0"/>
              </a:spcAft>
              <a:buClrTx/>
              <a:buSzPts val="1200"/>
              <a:buFont typeface="Arial" panose="020B0604020202020204" pitchFamily="34" charset="0"/>
              <a:buChar char="•"/>
            </a:pPr>
            <a:r>
              <a:rPr lang="fr-CA" sz="1200" kern="1200" dirty="0">
                <a:solidFill>
                  <a:schemeClr val="accent6"/>
                </a:solidFill>
                <a:effectLst/>
                <a:latin typeface="Overpass Light" panose="020B0604020202020204" charset="0"/>
                <a:ea typeface="+mn-ea"/>
                <a:cs typeface="Times New Roman" panose="02020603050405020304" pitchFamily="18" charset="0"/>
              </a:rPr>
              <a:t> </a:t>
            </a:r>
            <a:r>
              <a:rPr lang="fr-CA" sz="1200" kern="1200" dirty="0">
                <a:solidFill>
                  <a:srgbClr val="000000"/>
                </a:solidFill>
                <a:effectLst/>
                <a:latin typeface="Overpass Light" panose="020B0604020202020204" charset="0"/>
                <a:ea typeface="+mn-ea"/>
                <a:cs typeface="Times New Roman" panose="02020603050405020304" pitchFamily="18" charset="0"/>
              </a:rPr>
              <a:t>Méthodes historiques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200" kern="1200" dirty="0">
                <a:solidFill>
                  <a:schemeClr val="accent6"/>
                </a:solidFill>
                <a:effectLst/>
                <a:latin typeface="Overpass Light" panose="020B0604020202020204" charset="0"/>
                <a:ea typeface="+mn-ea"/>
                <a:cs typeface="Times New Roman" panose="02020603050405020304" pitchFamily="18" charset="0"/>
              </a:rPr>
              <a:t> </a:t>
            </a:r>
            <a:r>
              <a:rPr lang="fr-CA" sz="1200" kern="1200" dirty="0">
                <a:solidFill>
                  <a:srgbClr val="000000"/>
                </a:solidFill>
                <a:effectLst/>
                <a:latin typeface="Overpass Light" panose="020B0604020202020204" charset="0"/>
                <a:ea typeface="+mn-ea"/>
                <a:cs typeface="Times New Roman" panose="02020603050405020304" pitchFamily="18" charset="0"/>
              </a:rPr>
              <a:t>Méthodes modernes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200" kern="1200" dirty="0">
                <a:solidFill>
                  <a:schemeClr val="accent6"/>
                </a:solidFill>
                <a:latin typeface="Overpass Light" panose="020B0604020202020204" charset="0"/>
                <a:ea typeface="+mn-ea"/>
                <a:cs typeface="Times New Roman" panose="02020603050405020304" pitchFamily="18" charset="0"/>
              </a:rPr>
              <a:t> </a:t>
            </a:r>
            <a:r>
              <a:rPr lang="fr-CA" sz="1200" kern="1200" dirty="0">
                <a:solidFill>
                  <a:srgbClr val="000000"/>
                </a:solidFill>
                <a:latin typeface="Overpass Light" panose="020B0604020202020204" charset="0"/>
                <a:ea typeface="+mn-ea"/>
                <a:cs typeface="Times New Roman" panose="02020603050405020304" pitchFamily="18" charset="0"/>
              </a:rPr>
              <a:t>Clonage de voix</a:t>
            </a:r>
            <a:endParaRPr lang="fr-CA" sz="1200" kern="1200" dirty="0">
              <a:solidFill>
                <a:srgbClr val="000000"/>
              </a:solidFill>
              <a:effectLst/>
              <a:latin typeface="Overpass Light" panose="020B0604020202020204" charset="0"/>
              <a:ea typeface="+mn-ea"/>
              <a:cs typeface="Times New Roman" panose="02020603050405020304" pitchFamily="18" charset="0"/>
            </a:endParaRPr>
          </a:p>
          <a:p>
            <a:pPr marL="171450" indent="-171450" algn="l">
              <a:buClrTx/>
              <a:buSzPts val="1200"/>
              <a:buFont typeface="Arial" panose="020B0604020202020204" pitchFamily="34" charset="0"/>
              <a:buChar char="•"/>
            </a:pPr>
            <a:r>
              <a:rPr lang="fr-CA" sz="1200" kern="1200" dirty="0">
                <a:solidFill>
                  <a:schemeClr val="accent4"/>
                </a:solidFill>
                <a:latin typeface="Overpass Light" panose="020B0604020202020204" charset="0"/>
                <a:ea typeface="+mn-ea"/>
                <a:cs typeface="Times New Roman" panose="02020603050405020304" pitchFamily="18" charset="0"/>
              </a:rPr>
              <a:t> </a:t>
            </a:r>
            <a:r>
              <a:rPr lang="fr-CA" sz="1200" kern="1200" dirty="0">
                <a:solidFill>
                  <a:srgbClr val="000000"/>
                </a:solidFill>
                <a:latin typeface="Overpass Light" panose="020B0604020202020204" charset="0"/>
                <a:ea typeface="+mn-ea"/>
                <a:cs typeface="Times New Roman" panose="02020603050405020304" pitchFamily="18" charset="0"/>
              </a:rPr>
              <a:t>P</a:t>
            </a:r>
            <a:r>
              <a:rPr lang="fr-CA" sz="1200" kern="1200" dirty="0">
                <a:solidFill>
                  <a:srgbClr val="000000"/>
                </a:solidFill>
                <a:effectLst/>
                <a:latin typeface="Overpass Light" panose="020B0604020202020204" charset="0"/>
                <a:ea typeface="+mn-ea"/>
                <a:cs typeface="Times New Roman" panose="02020603050405020304" pitchFamily="18" charset="0"/>
              </a:rPr>
              <a:t>résentation de Coqui TTS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04</a:t>
            </a:r>
            <a:endParaRPr b="1" dirty="0">
              <a:solidFill>
                <a:srgbClr val="000000"/>
              </a:solidFill>
            </a:endParaRPr>
          </a:p>
        </p:txBody>
      </p:sp>
      <p:sp>
        <p:nvSpPr>
          <p:cNvPr id="520" name="Google Shape;520;p70"/>
          <p:cNvSpPr txBox="1">
            <a:spLocks noGrp="1"/>
          </p:cNvSpPr>
          <p:nvPr>
            <p:ph type="title" idx="2"/>
          </p:nvPr>
        </p:nvSpPr>
        <p:spPr>
          <a:xfrm>
            <a:off x="3392298" y="1764947"/>
            <a:ext cx="6308655" cy="1408356"/>
          </a:xfrm>
          <a:prstGeom prst="rect">
            <a:avLst/>
          </a:prstGeom>
        </p:spPr>
        <p:txBody>
          <a:bodyPr spcFirstLastPara="1" wrap="square" lIns="91425" tIns="91425" rIns="91425" bIns="91425" anchor="t" anchorCtr="0">
            <a:noAutofit/>
          </a:bodyPr>
          <a:lstStyle/>
          <a:p>
            <a:pPr lvl="0" algn="ctr"/>
            <a:r>
              <a:rPr lang="en-US" sz="4000" dirty="0">
                <a:solidFill>
                  <a:srgbClr val="000000"/>
                </a:solidFill>
                <a:latin typeface="Bebas Neue" panose="020B0606020202050201" pitchFamily="34" charset="0"/>
                <a:cs typeface="Times New Roman" panose="02020603050405020304" pitchFamily="18" charset="0"/>
              </a:rPr>
              <a:t>ETUDE </a:t>
            </a:r>
            <a:r>
              <a:rPr lang="en-US" sz="4000" dirty="0" err="1">
                <a:solidFill>
                  <a:srgbClr val="000000"/>
                </a:solidFill>
                <a:latin typeface="Bebas Neue" panose="020B0606020202050201" pitchFamily="34" charset="0"/>
                <a:cs typeface="Times New Roman" panose="02020603050405020304" pitchFamily="18" charset="0"/>
              </a:rPr>
              <a:t>fonctionnelle</a:t>
            </a:r>
            <a:r>
              <a:rPr lang="en-US" sz="4000" dirty="0">
                <a:solidFill>
                  <a:srgbClr val="000000"/>
                </a:solidFill>
                <a:latin typeface="Bebas Neue" panose="020B0606020202050201" pitchFamily="34" charset="0"/>
                <a:cs typeface="Times New Roman" panose="02020603050405020304" pitchFamily="18" charset="0"/>
              </a:rPr>
              <a:t> </a:t>
            </a:r>
            <a:br>
              <a:rPr lang="en-US" sz="4000" dirty="0">
                <a:solidFill>
                  <a:srgbClr val="000000"/>
                </a:solidFill>
                <a:latin typeface="Bebas Neue" panose="020B0606020202050201" pitchFamily="34" charset="0"/>
                <a:cs typeface="Times New Roman" panose="02020603050405020304" pitchFamily="18" charset="0"/>
              </a:rPr>
            </a:br>
            <a:r>
              <a:rPr lang="en-US" sz="4000" dirty="0">
                <a:solidFill>
                  <a:srgbClr val="000000"/>
                </a:solidFill>
                <a:latin typeface="Bebas Neue" panose="020B0606020202050201" pitchFamily="34" charset="0"/>
                <a:cs typeface="Times New Roman" panose="02020603050405020304" pitchFamily="18" charset="0"/>
              </a:rPr>
              <a:t>et CONCEPTUELLE</a:t>
            </a:r>
            <a:endParaRPr lang="fr-FR" sz="4000" dirty="0">
              <a:solidFill>
                <a:srgbClr val="000000"/>
              </a:solidFill>
              <a:latin typeface="Bebas Neue" panose="020B0606020202050201" pitchFamily="34" charset="0"/>
            </a:endParaRPr>
          </a:p>
        </p:txBody>
      </p:sp>
      <p:sp>
        <p:nvSpPr>
          <p:cNvPr id="3" name="ZoneTexte 2">
            <a:extLst>
              <a:ext uri="{FF2B5EF4-FFF2-40B4-BE49-F238E27FC236}">
                <a16:creationId xmlns:a16="http://schemas.microsoft.com/office/drawing/2014/main" id="{5A0E75C2-2FA9-231C-8259-DBD12BB24DFF}"/>
              </a:ext>
            </a:extLst>
          </p:cNvPr>
          <p:cNvSpPr txBox="1"/>
          <p:nvPr/>
        </p:nvSpPr>
        <p:spPr>
          <a:xfrm>
            <a:off x="3566865" y="3241963"/>
            <a:ext cx="3873731" cy="738664"/>
          </a:xfrm>
          <a:prstGeom prst="rect">
            <a:avLst/>
          </a:prstGeom>
          <a:noFill/>
        </p:spPr>
        <p:txBody>
          <a:bodyPr wrap="square" rtlCol="0">
            <a:spAutoFit/>
          </a:bodyPr>
          <a:lstStyle/>
          <a:p>
            <a:pPr marL="285750" indent="-171450" algn="l">
              <a:buFont typeface="Arial" panose="020B0604020202020204" pitchFamily="34" charset="0"/>
              <a:buChar char="•"/>
            </a:pPr>
            <a:r>
              <a:rPr lang="fr-CA" sz="1400" dirty="0">
                <a:solidFill>
                  <a:srgbClr val="000000"/>
                </a:solidFill>
                <a:latin typeface="Overpass Light" panose="020B0604020202020204" charset="0"/>
                <a:cs typeface="Times New Roman" panose="02020603050405020304" pitchFamily="18" charset="0"/>
              </a:rPr>
              <a:t>Spécifications des besoins</a:t>
            </a:r>
            <a:r>
              <a:rPr lang="fr-CA" sz="1400" dirty="0">
                <a:latin typeface="Overpass Light" panose="020B0604020202020204" charset="0"/>
                <a:cs typeface="Times New Roman" panose="02020603050405020304" pitchFamily="18" charset="0"/>
              </a:rPr>
              <a:t> </a:t>
            </a:r>
          </a:p>
          <a:p>
            <a:pPr marL="285750" indent="-171450" algn="l">
              <a:buFont typeface="Arial" panose="020B0604020202020204" pitchFamily="34" charset="0"/>
              <a:buChar char="•"/>
            </a:pPr>
            <a:r>
              <a:rPr lang="fr-CA" sz="1400" dirty="0">
                <a:solidFill>
                  <a:srgbClr val="000000"/>
                </a:solidFill>
                <a:latin typeface="Overpass Light" panose="020B0604020202020204" charset="0"/>
                <a:cs typeface="Times New Roman" panose="02020603050405020304" pitchFamily="18" charset="0"/>
              </a:rPr>
              <a:t>Diagrammes</a:t>
            </a:r>
          </a:p>
          <a:p>
            <a:endParaRPr lang="fr-FR" dirty="0"/>
          </a:p>
        </p:txBody>
      </p:sp>
      <p:graphicFrame>
        <p:nvGraphicFramePr>
          <p:cNvPr id="4" name="Diagramme 3">
            <a:extLst>
              <a:ext uri="{FF2B5EF4-FFF2-40B4-BE49-F238E27FC236}">
                <a16:creationId xmlns:a16="http://schemas.microsoft.com/office/drawing/2014/main" id="{658C596D-A90F-B43F-B332-992CD84D1DA5}"/>
              </a:ext>
            </a:extLst>
          </p:cNvPr>
          <p:cNvGraphicFramePr/>
          <p:nvPr>
            <p:extLst>
              <p:ext uri="{D42A27DB-BD31-4B8C-83A1-F6EECF244321}">
                <p14:modId xmlns:p14="http://schemas.microsoft.com/office/powerpoint/2010/main" val="952958217"/>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801638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A3E2B5-AC5B-0ACE-FA34-9520A820EEB0}"/>
              </a:ext>
            </a:extLst>
          </p:cNvPr>
          <p:cNvSpPr>
            <a:spLocks noGrp="1"/>
          </p:cNvSpPr>
          <p:nvPr>
            <p:ph type="title"/>
          </p:nvPr>
        </p:nvSpPr>
        <p:spPr>
          <a:xfrm>
            <a:off x="542173" y="806264"/>
            <a:ext cx="7704000" cy="707700"/>
          </a:xfrm>
        </p:spPr>
        <p:txBody>
          <a:bodyPr/>
          <a:lstStyle/>
          <a:p>
            <a:pPr algn="ctr"/>
            <a:r>
              <a:rPr lang="fr-CA" sz="3600" dirty="0">
                <a:solidFill>
                  <a:srgbClr val="000000"/>
                </a:solidFill>
                <a:latin typeface="Bebas Neue" panose="020B0606020202050201" pitchFamily="34" charset="0"/>
                <a:cs typeface="Times New Roman" panose="02020603050405020304" pitchFamily="18" charset="0"/>
              </a:rPr>
              <a:t>Spécifications des besoins</a:t>
            </a:r>
            <a:r>
              <a:rPr lang="fr-CA" sz="3600" dirty="0">
                <a:latin typeface="Bebas Neue" panose="020B0606020202050201" pitchFamily="34" charset="0"/>
                <a:cs typeface="Times New Roman" panose="02020603050405020304" pitchFamily="18" charset="0"/>
              </a:rPr>
              <a:t> </a:t>
            </a:r>
            <a:br>
              <a:rPr lang="fr-CA" sz="3600" dirty="0">
                <a:latin typeface="Bebas Neue" panose="020B0606020202050201" pitchFamily="34" charset="0"/>
                <a:cs typeface="Times New Roman" panose="02020603050405020304" pitchFamily="18" charset="0"/>
              </a:rPr>
            </a:br>
            <a:endParaRPr lang="fr-FR" sz="3600" dirty="0">
              <a:solidFill>
                <a:srgbClr val="000000"/>
              </a:solidFill>
              <a:latin typeface="Bebas Neue" panose="020B0606020202050201" pitchFamily="34" charset="0"/>
            </a:endParaRPr>
          </a:p>
        </p:txBody>
      </p:sp>
      <p:graphicFrame>
        <p:nvGraphicFramePr>
          <p:cNvPr id="7" name="Tableau 6">
            <a:extLst>
              <a:ext uri="{FF2B5EF4-FFF2-40B4-BE49-F238E27FC236}">
                <a16:creationId xmlns:a16="http://schemas.microsoft.com/office/drawing/2014/main" id="{CE15B265-1670-D4A2-18A7-4A80BB579BFD}"/>
              </a:ext>
            </a:extLst>
          </p:cNvPr>
          <p:cNvGraphicFramePr>
            <a:graphicFrameLocks noGrp="1"/>
          </p:cNvGraphicFramePr>
          <p:nvPr>
            <p:extLst>
              <p:ext uri="{D42A27DB-BD31-4B8C-83A1-F6EECF244321}">
                <p14:modId xmlns:p14="http://schemas.microsoft.com/office/powerpoint/2010/main" val="797084665"/>
              </p:ext>
            </p:extLst>
          </p:nvPr>
        </p:nvGraphicFramePr>
        <p:xfrm>
          <a:off x="1130531" y="1513964"/>
          <a:ext cx="6899562" cy="3467200"/>
        </p:xfrm>
        <a:graphic>
          <a:graphicData uri="http://schemas.openxmlformats.org/drawingml/2006/table">
            <a:tbl>
              <a:tblPr firstRow="1" bandRow="1">
                <a:tableStyleId>{BF714CFC-0706-488F-901D-79D6E649D87B}</a:tableStyleId>
              </a:tblPr>
              <a:tblGrid>
                <a:gridCol w="3449781">
                  <a:extLst>
                    <a:ext uri="{9D8B030D-6E8A-4147-A177-3AD203B41FA5}">
                      <a16:colId xmlns:a16="http://schemas.microsoft.com/office/drawing/2014/main" val="2356232725"/>
                    </a:ext>
                  </a:extLst>
                </a:gridCol>
                <a:gridCol w="3449781">
                  <a:extLst>
                    <a:ext uri="{9D8B030D-6E8A-4147-A177-3AD203B41FA5}">
                      <a16:colId xmlns:a16="http://schemas.microsoft.com/office/drawing/2014/main" val="3655818228"/>
                    </a:ext>
                  </a:extLst>
                </a:gridCol>
              </a:tblGrid>
              <a:tr h="441509">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A" sz="1800" b="1" i="0" u="none" strike="noStrike" cap="none" dirty="0">
                          <a:solidFill>
                            <a:srgbClr val="000000"/>
                          </a:solidFill>
                          <a:effectLst/>
                          <a:latin typeface="Arial"/>
                          <a:ea typeface="Arial"/>
                          <a:cs typeface="Arial"/>
                          <a:sym typeface="Arial"/>
                        </a:rPr>
                        <a:t>Spécifications des besoins </a:t>
                      </a:r>
                      <a:endParaRPr lang="fr-FR" sz="1800" b="1" dirty="0">
                        <a:effectLst/>
                      </a:endParaRPr>
                    </a:p>
                  </a:txBody>
                  <a:tcPr>
                    <a:solidFill>
                      <a:schemeClr val="tx1">
                        <a:lumMod val="75000"/>
                      </a:schemeClr>
                    </a:solidFill>
                  </a:tcPr>
                </a:tc>
                <a:tc hMerge="1">
                  <a:txBody>
                    <a:bodyPr/>
                    <a:lstStyle/>
                    <a:p>
                      <a:endParaRPr lang="fr-FR" dirty="0"/>
                    </a:p>
                  </a:txBody>
                  <a:tcPr/>
                </a:tc>
                <a:extLst>
                  <a:ext uri="{0D108BD9-81ED-4DB2-BD59-A6C34878D82A}">
                    <a16:rowId xmlns:a16="http://schemas.microsoft.com/office/drawing/2014/main" val="1504997516"/>
                  </a:ext>
                </a:extLst>
              </a:tr>
              <a:tr h="4415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600" b="0" i="0" u="sng" strike="noStrike" cap="none" dirty="0">
                          <a:solidFill>
                            <a:srgbClr val="000000"/>
                          </a:solidFill>
                          <a:effectLst/>
                          <a:latin typeface="Arial"/>
                          <a:ea typeface="Arial"/>
                          <a:cs typeface="Arial"/>
                          <a:sym typeface="Arial"/>
                        </a:rPr>
                        <a:t>Besoins fonctionnels</a:t>
                      </a:r>
                      <a:endParaRPr lang="fr-FR" sz="1600" u="sng" dirty="0"/>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600" b="0" i="0" u="sng" strike="noStrike" cap="none" dirty="0">
                          <a:solidFill>
                            <a:srgbClr val="000000"/>
                          </a:solidFill>
                          <a:effectLst/>
                          <a:latin typeface="Arial"/>
                          <a:ea typeface="Arial"/>
                          <a:cs typeface="Arial"/>
                          <a:sym typeface="Arial"/>
                        </a:rPr>
                        <a:t>Besoins non fonctionnels</a:t>
                      </a:r>
                      <a:endParaRPr lang="fr-FR" sz="1600" b="0" u="sng" dirty="0"/>
                    </a:p>
                  </a:txBody>
                  <a:tcPr>
                    <a:solidFill>
                      <a:schemeClr val="tx1"/>
                    </a:solidFill>
                  </a:tcPr>
                </a:tc>
                <a:extLst>
                  <a:ext uri="{0D108BD9-81ED-4DB2-BD59-A6C34878D82A}">
                    <a16:rowId xmlns:a16="http://schemas.microsoft.com/office/drawing/2014/main" val="318835060"/>
                  </a:ext>
                </a:extLst>
              </a:tr>
              <a:tr h="362697">
                <a:tc>
                  <a:txBody>
                    <a:bodyPr/>
                    <a:lstStyle/>
                    <a:p>
                      <a:r>
                        <a:rPr lang="fr-FR" sz="1400" dirty="0">
                          <a:latin typeface="+mj-lt"/>
                          <a:cs typeface="Times New Roman" panose="02020603050405020304" pitchFamily="18" charset="0"/>
                        </a:rPr>
                        <a:t>Saisie du Texte</a:t>
                      </a:r>
                    </a:p>
                  </a:txBody>
                  <a:tcPr/>
                </a:tc>
                <a:tc>
                  <a:txBody>
                    <a:bodyPr/>
                    <a:lstStyle/>
                    <a:p>
                      <a:pPr marL="0" indent="0">
                        <a:buFont typeface="Arial" panose="020B0604020202020204" pitchFamily="34" charset="0"/>
                        <a:buNone/>
                      </a:pPr>
                      <a:r>
                        <a:rPr lang="fr-FR" sz="1400" b="0" i="0" u="none" strike="noStrike" cap="none" dirty="0">
                          <a:solidFill>
                            <a:srgbClr val="000000"/>
                          </a:solidFill>
                          <a:effectLst/>
                          <a:latin typeface="+mj-lt"/>
                          <a:ea typeface="Arial"/>
                          <a:cs typeface="Times New Roman" panose="02020603050405020304" pitchFamily="18" charset="0"/>
                          <a:sym typeface="Arial"/>
                        </a:rPr>
                        <a:t>Performance</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3074999776"/>
                  </a:ext>
                </a:extLst>
              </a:tr>
              <a:tr h="378798">
                <a:tc>
                  <a:txBody>
                    <a:bodyPr/>
                    <a:lstStyle/>
                    <a:p>
                      <a:r>
                        <a:rPr lang="fr-FR" sz="1400" dirty="0">
                          <a:latin typeface="+mj-lt"/>
                          <a:cs typeface="Times New Roman" panose="02020603050405020304" pitchFamily="18" charset="0"/>
                        </a:rPr>
                        <a:t>Prétraitement du Texte </a:t>
                      </a: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Scalabilité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948053345"/>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rgbClr val="000000"/>
                          </a:solidFill>
                          <a:effectLst/>
                          <a:latin typeface="+mj-lt"/>
                          <a:ea typeface="Arial"/>
                          <a:cs typeface="Times New Roman" panose="02020603050405020304" pitchFamily="18" charset="0"/>
                          <a:sym typeface="Arial"/>
                        </a:rPr>
                        <a:t>Personnalisation de la synthèse vocale </a:t>
                      </a:r>
                      <a:endParaRPr lang="fr-FR" sz="1400" b="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Sécurité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3648756131"/>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dirty="0">
                          <a:latin typeface="+mj-lt"/>
                          <a:cs typeface="Times New Roman" panose="02020603050405020304" pitchFamily="18" charset="0"/>
                        </a:rPr>
                        <a:t>Création de l’API</a:t>
                      </a:r>
                      <a:endParaRPr lang="fr-FR" sz="1400" b="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Fiabilité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1208188506"/>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latin typeface="+mj-lt"/>
                          <a:cs typeface="Times New Roman" panose="02020603050405020304" pitchFamily="18" charset="0"/>
                        </a:rPr>
                        <a:t>Interface </a:t>
                      </a:r>
                      <a:r>
                        <a:rPr lang="fr-FR" sz="1400" dirty="0">
                          <a:effectLst/>
                          <a:latin typeface="+mj-lt"/>
                          <a:ea typeface="Aptos" panose="020B0004020202020204" pitchFamily="34" charset="0"/>
                          <a:cs typeface="Times New Roman" panose="02020603050405020304" pitchFamily="18" charset="0"/>
                        </a:rPr>
                        <a:t>utilisateur</a:t>
                      </a:r>
                      <a:endParaRPr lang="fr-FR" sz="1400" b="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Utilisabilité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4233223163"/>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rgbClr val="000000"/>
                          </a:solidFill>
                          <a:effectLst/>
                          <a:latin typeface="+mj-lt"/>
                          <a:ea typeface="Arial"/>
                          <a:cs typeface="Times New Roman" panose="02020603050405020304" pitchFamily="18" charset="0"/>
                          <a:sym typeface="Arial"/>
                        </a:rPr>
                        <a:t>Gestion de la sortie audio </a:t>
                      </a:r>
                      <a:endParaRPr lang="fr-FR" sz="1400" b="0" dirty="0">
                        <a:latin typeface="+mj-lt"/>
                        <a:cs typeface="Times New Roman" panose="02020603050405020304" pitchFamily="18" charset="0"/>
                      </a:endParaRPr>
                    </a:p>
                    <a:p>
                      <a:endParaRPr lang="fr-FR" sz="140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Maintenance</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2420315972"/>
                  </a:ext>
                </a:extLst>
              </a:tr>
            </a:tbl>
          </a:graphicData>
        </a:graphic>
      </p:graphicFrame>
      <p:graphicFrame>
        <p:nvGraphicFramePr>
          <p:cNvPr id="8" name="Diagramme 7">
            <a:extLst>
              <a:ext uri="{FF2B5EF4-FFF2-40B4-BE49-F238E27FC236}">
                <a16:creationId xmlns:a16="http://schemas.microsoft.com/office/drawing/2014/main" id="{820F6061-C615-533A-4CD9-9EB50942F473}"/>
              </a:ext>
            </a:extLst>
          </p:cNvPr>
          <p:cNvGraphicFramePr/>
          <p:nvPr>
            <p:extLst>
              <p:ext uri="{D42A27DB-BD31-4B8C-83A1-F6EECF244321}">
                <p14:modId xmlns:p14="http://schemas.microsoft.com/office/powerpoint/2010/main" val="1660869589"/>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921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D59854-6295-C66A-3562-5584DECC5328}"/>
              </a:ext>
            </a:extLst>
          </p:cNvPr>
          <p:cNvSpPr>
            <a:spLocks noGrp="1"/>
          </p:cNvSpPr>
          <p:nvPr>
            <p:ph type="title"/>
          </p:nvPr>
        </p:nvSpPr>
        <p:spPr>
          <a:xfrm>
            <a:off x="874682" y="788662"/>
            <a:ext cx="7704000" cy="508124"/>
          </a:xfrm>
        </p:spPr>
        <p:txBody>
          <a:bodyPr/>
          <a:lstStyle/>
          <a:p>
            <a:pPr algn="ctr"/>
            <a:r>
              <a:rPr lang="fr-FR" sz="2400" dirty="0">
                <a:solidFill>
                  <a:srgbClr val="000000"/>
                </a:solidFill>
                <a:effectLst/>
                <a:latin typeface="Bebas Neue" panose="020B0606020202050201" pitchFamily="34" charset="0"/>
                <a:ea typeface="Aptos" panose="020B0004020202020204" pitchFamily="34" charset="0"/>
              </a:rPr>
              <a:t>Diagramme de cas d’utilisation </a:t>
            </a:r>
            <a:endParaRPr lang="fr-FR" sz="3600" dirty="0">
              <a:solidFill>
                <a:srgbClr val="000000"/>
              </a:solidFill>
              <a:latin typeface="Bebas Neue" panose="020B0606020202050201" pitchFamily="34" charset="0"/>
            </a:endParaRPr>
          </a:p>
        </p:txBody>
      </p:sp>
      <p:pic>
        <p:nvPicPr>
          <p:cNvPr id="4" name="Image 3" descr="Une image contenant diagramme, ligne, capture d’écran, texte">
            <a:extLst>
              <a:ext uri="{FF2B5EF4-FFF2-40B4-BE49-F238E27FC236}">
                <a16:creationId xmlns:a16="http://schemas.microsoft.com/office/drawing/2014/main" id="{731241BF-F7A6-B5F2-75A7-DC3B3C165339}"/>
              </a:ext>
            </a:extLst>
          </p:cNvPr>
          <p:cNvPicPr>
            <a:picLocks noChangeAspect="1"/>
          </p:cNvPicPr>
          <p:nvPr/>
        </p:nvPicPr>
        <p:blipFill>
          <a:blip r:embed="rId3"/>
          <a:stretch>
            <a:fillRect/>
          </a:stretch>
        </p:blipFill>
        <p:spPr>
          <a:xfrm>
            <a:off x="241070" y="1296786"/>
            <a:ext cx="8695112" cy="3599410"/>
          </a:xfrm>
          <a:prstGeom prst="rect">
            <a:avLst/>
          </a:prstGeom>
        </p:spPr>
      </p:pic>
      <p:graphicFrame>
        <p:nvGraphicFramePr>
          <p:cNvPr id="5" name="Diagramme 4">
            <a:extLst>
              <a:ext uri="{FF2B5EF4-FFF2-40B4-BE49-F238E27FC236}">
                <a16:creationId xmlns:a16="http://schemas.microsoft.com/office/drawing/2014/main" id="{BBC2AEBB-04B1-E5F6-67DC-5D5498489D28}"/>
              </a:ext>
            </a:extLst>
          </p:cNvPr>
          <p:cNvGraphicFramePr/>
          <p:nvPr>
            <p:extLst>
              <p:ext uri="{D42A27DB-BD31-4B8C-83A1-F6EECF244321}">
                <p14:modId xmlns:p14="http://schemas.microsoft.com/office/powerpoint/2010/main" val="1258340633"/>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01063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9DB43ED-622E-32AC-B9F0-7439ADF42560}"/>
              </a:ext>
            </a:extLst>
          </p:cNvPr>
          <p:cNvSpPr>
            <a:spLocks noGrp="1"/>
          </p:cNvSpPr>
          <p:nvPr>
            <p:ph type="title"/>
          </p:nvPr>
        </p:nvSpPr>
        <p:spPr>
          <a:xfrm>
            <a:off x="596637" y="867847"/>
            <a:ext cx="7704000" cy="707700"/>
          </a:xfrm>
        </p:spPr>
        <p:txBody>
          <a:bodyPr/>
          <a:lstStyle/>
          <a:p>
            <a:pPr algn="ctr"/>
            <a:r>
              <a:rPr lang="fr-FR" sz="2400" dirty="0">
                <a:solidFill>
                  <a:srgbClr val="000000"/>
                </a:solidFill>
                <a:effectLst/>
                <a:latin typeface="Bebas Neue" panose="020B0606020202050201" pitchFamily="34" charset="0"/>
                <a:ea typeface="Aptos" panose="020B0004020202020204" pitchFamily="34" charset="0"/>
              </a:rPr>
              <a:t>Diagramme de séquence </a:t>
            </a:r>
            <a:endParaRPr lang="fr-FR" sz="4800" dirty="0">
              <a:solidFill>
                <a:srgbClr val="000000"/>
              </a:solidFill>
              <a:latin typeface="Bebas Neue" panose="020B0606020202050201" pitchFamily="34" charset="0"/>
            </a:endParaRPr>
          </a:p>
        </p:txBody>
      </p:sp>
      <p:graphicFrame>
        <p:nvGraphicFramePr>
          <p:cNvPr id="4" name="Diagramme 3">
            <a:extLst>
              <a:ext uri="{FF2B5EF4-FFF2-40B4-BE49-F238E27FC236}">
                <a16:creationId xmlns:a16="http://schemas.microsoft.com/office/drawing/2014/main" id="{E2294F12-2E1C-ED04-5F26-62A4185E2AB8}"/>
              </a:ext>
            </a:extLst>
          </p:cNvPr>
          <p:cNvGraphicFramePr/>
          <p:nvPr>
            <p:extLst>
              <p:ext uri="{D42A27DB-BD31-4B8C-83A1-F6EECF244321}">
                <p14:modId xmlns:p14="http://schemas.microsoft.com/office/powerpoint/2010/main" val="1240557000"/>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descr="Une image contenant texte, capture d’écran, nombre, ligne&#10;&#10;Description générée automatiquement">
            <a:extLst>
              <a:ext uri="{FF2B5EF4-FFF2-40B4-BE49-F238E27FC236}">
                <a16:creationId xmlns:a16="http://schemas.microsoft.com/office/drawing/2014/main" id="{F457C51C-C518-D345-4ACC-B68DB37F1F95}"/>
              </a:ext>
            </a:extLst>
          </p:cNvPr>
          <p:cNvPicPr>
            <a:picLocks noChangeAspect="1"/>
          </p:cNvPicPr>
          <p:nvPr/>
        </p:nvPicPr>
        <p:blipFill>
          <a:blip r:embed="rId8"/>
          <a:stretch>
            <a:fillRect/>
          </a:stretch>
        </p:blipFill>
        <p:spPr>
          <a:xfrm>
            <a:off x="1022467" y="1349433"/>
            <a:ext cx="7278170" cy="3558540"/>
          </a:xfrm>
          <a:prstGeom prst="rect">
            <a:avLst/>
          </a:prstGeom>
        </p:spPr>
      </p:pic>
    </p:spTree>
    <p:extLst>
      <p:ext uri="{BB962C8B-B14F-4D97-AF65-F5344CB8AC3E}">
        <p14:creationId xmlns:p14="http://schemas.microsoft.com/office/powerpoint/2010/main" val="3770059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2C36E1-2784-5680-5FE6-099C0C25A15D}"/>
              </a:ext>
            </a:extLst>
          </p:cNvPr>
          <p:cNvSpPr>
            <a:spLocks noGrp="1"/>
          </p:cNvSpPr>
          <p:nvPr>
            <p:ph type="title"/>
          </p:nvPr>
        </p:nvSpPr>
        <p:spPr>
          <a:xfrm>
            <a:off x="625300" y="731519"/>
            <a:ext cx="7704000" cy="441622"/>
          </a:xfrm>
        </p:spPr>
        <p:txBody>
          <a:bodyPr/>
          <a:lstStyle/>
          <a:p>
            <a:pPr algn="ctr"/>
            <a:r>
              <a:rPr lang="fr-FR" sz="2400" dirty="0">
                <a:solidFill>
                  <a:srgbClr val="000000"/>
                </a:solidFill>
                <a:effectLst/>
                <a:latin typeface="Bebas Neue" panose="020B0606020202050201" pitchFamily="34" charset="0"/>
                <a:ea typeface="Aptos" panose="020B0004020202020204" pitchFamily="34" charset="0"/>
              </a:rPr>
              <a:t>Diagramme d'activité</a:t>
            </a:r>
            <a:endParaRPr lang="fr-FR" sz="5400" dirty="0">
              <a:solidFill>
                <a:srgbClr val="000000"/>
              </a:solidFill>
              <a:latin typeface="Bebas Neue" panose="020B0606020202050201" pitchFamily="34" charset="0"/>
            </a:endParaRPr>
          </a:p>
        </p:txBody>
      </p:sp>
      <p:graphicFrame>
        <p:nvGraphicFramePr>
          <p:cNvPr id="4" name="Diagramme 3">
            <a:extLst>
              <a:ext uri="{FF2B5EF4-FFF2-40B4-BE49-F238E27FC236}">
                <a16:creationId xmlns:a16="http://schemas.microsoft.com/office/drawing/2014/main" id="{B785A297-F862-61E7-8BEA-9B176D3589BA}"/>
              </a:ext>
            </a:extLst>
          </p:cNvPr>
          <p:cNvGraphicFramePr/>
          <p:nvPr>
            <p:extLst>
              <p:ext uri="{D42A27DB-BD31-4B8C-83A1-F6EECF244321}">
                <p14:modId xmlns:p14="http://schemas.microsoft.com/office/powerpoint/2010/main" val="233792015"/>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descr="Une image contenant texte, diagramme, capture d’écran, ligne&#10;&#10;Description générée automatiquement">
            <a:extLst>
              <a:ext uri="{FF2B5EF4-FFF2-40B4-BE49-F238E27FC236}">
                <a16:creationId xmlns:a16="http://schemas.microsoft.com/office/drawing/2014/main" id="{6CD9E321-FAD8-D177-1867-B3E7708827B6}"/>
              </a:ext>
            </a:extLst>
          </p:cNvPr>
          <p:cNvPicPr>
            <a:picLocks noChangeAspect="1"/>
          </p:cNvPicPr>
          <p:nvPr/>
        </p:nvPicPr>
        <p:blipFill>
          <a:blip r:embed="rId8"/>
          <a:stretch>
            <a:fillRect/>
          </a:stretch>
        </p:blipFill>
        <p:spPr>
          <a:xfrm>
            <a:off x="1596044" y="1173141"/>
            <a:ext cx="6176356" cy="3810458"/>
          </a:xfrm>
          <a:prstGeom prst="rect">
            <a:avLst/>
          </a:prstGeom>
        </p:spPr>
      </p:pic>
    </p:spTree>
    <p:extLst>
      <p:ext uri="{BB962C8B-B14F-4D97-AF65-F5344CB8AC3E}">
        <p14:creationId xmlns:p14="http://schemas.microsoft.com/office/powerpoint/2010/main" val="1580241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a:t>
            </a:r>
            <a:r>
              <a:rPr lang="en" dirty="0">
                <a:solidFill>
                  <a:srgbClr val="000000"/>
                </a:solidFill>
              </a:rPr>
              <a:t>5</a:t>
            </a:r>
            <a:endParaRPr b="1" dirty="0">
              <a:solidFill>
                <a:srgbClr val="000000"/>
              </a:solidFill>
            </a:endParaRPr>
          </a:p>
        </p:txBody>
      </p:sp>
      <p:sp>
        <p:nvSpPr>
          <p:cNvPr id="520" name="Google Shape;520;p70"/>
          <p:cNvSpPr txBox="1">
            <a:spLocks noGrp="1"/>
          </p:cNvSpPr>
          <p:nvPr>
            <p:ph type="title" idx="2"/>
          </p:nvPr>
        </p:nvSpPr>
        <p:spPr>
          <a:xfrm>
            <a:off x="3541234" y="1867572"/>
            <a:ext cx="5800125" cy="1408356"/>
          </a:xfrm>
          <a:prstGeom prst="rect">
            <a:avLst/>
          </a:prstGeom>
        </p:spPr>
        <p:txBody>
          <a:bodyPr spcFirstLastPara="1" wrap="square" lIns="91425" tIns="91425" rIns="91425" bIns="91425" anchor="t" anchorCtr="0">
            <a:noAutofit/>
          </a:bodyPr>
          <a:lstStyle/>
          <a:p>
            <a:pPr lvl="0" algn="ctr"/>
            <a:r>
              <a:rPr lang="en-US" sz="7200" dirty="0">
                <a:solidFill>
                  <a:srgbClr val="000000"/>
                </a:solidFill>
                <a:latin typeface="Bebas Neue" panose="020B0606020202050201" pitchFamily="34" charset="0"/>
                <a:cs typeface="Times New Roman" panose="02020603050405020304" pitchFamily="18" charset="0"/>
              </a:rPr>
              <a:t>Mise </a:t>
            </a:r>
            <a:r>
              <a:rPr lang="en-US" sz="7200" dirty="0" err="1">
                <a:solidFill>
                  <a:srgbClr val="000000"/>
                </a:solidFill>
                <a:latin typeface="Bebas Neue" panose="020B0606020202050201" pitchFamily="34" charset="0"/>
                <a:cs typeface="Times New Roman" panose="02020603050405020304" pitchFamily="18" charset="0"/>
              </a:rPr>
              <a:t>en</a:t>
            </a:r>
            <a:r>
              <a:rPr lang="en-US" sz="7200" dirty="0">
                <a:solidFill>
                  <a:srgbClr val="000000"/>
                </a:solidFill>
                <a:latin typeface="Bebas Neue" panose="020B0606020202050201" pitchFamily="34" charset="0"/>
                <a:cs typeface="Times New Roman" panose="02020603050405020304" pitchFamily="18" charset="0"/>
              </a:rPr>
              <a:t> </a:t>
            </a:r>
            <a:r>
              <a:rPr lang="en-US" sz="7200" dirty="0" err="1">
                <a:solidFill>
                  <a:srgbClr val="000000"/>
                </a:solidFill>
                <a:latin typeface="Bebas Neue" panose="020B0606020202050201" pitchFamily="34" charset="0"/>
                <a:cs typeface="Times New Roman" panose="02020603050405020304" pitchFamily="18" charset="0"/>
              </a:rPr>
              <a:t>Œuvre</a:t>
            </a:r>
            <a:endParaRPr lang="fr-FR" sz="7200" dirty="0">
              <a:solidFill>
                <a:srgbClr val="000000"/>
              </a:solidFill>
              <a:latin typeface="Bebas Neue" panose="020B0606020202050201" pitchFamily="34" charset="0"/>
              <a:cs typeface="Times New Roman" panose="02020603050405020304" pitchFamily="18" charset="0"/>
            </a:endParaRPr>
          </a:p>
        </p:txBody>
      </p:sp>
      <p:graphicFrame>
        <p:nvGraphicFramePr>
          <p:cNvPr id="2" name="Diagramme 1">
            <a:extLst>
              <a:ext uri="{FF2B5EF4-FFF2-40B4-BE49-F238E27FC236}">
                <a16:creationId xmlns:a16="http://schemas.microsoft.com/office/drawing/2014/main" id="{99B4B1B0-8CCD-48BB-A866-E2C007B82BF0}"/>
              </a:ext>
            </a:extLst>
          </p:cNvPr>
          <p:cNvGraphicFramePr/>
          <p:nvPr>
            <p:extLst>
              <p:ext uri="{D42A27DB-BD31-4B8C-83A1-F6EECF244321}">
                <p14:modId xmlns:p14="http://schemas.microsoft.com/office/powerpoint/2010/main" val="1509351725"/>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ZoneTexte 3">
            <a:extLst>
              <a:ext uri="{FF2B5EF4-FFF2-40B4-BE49-F238E27FC236}">
                <a16:creationId xmlns:a16="http://schemas.microsoft.com/office/drawing/2014/main" id="{EB6B83CA-FDFA-BA3D-A5C5-F742B3323E68}"/>
              </a:ext>
            </a:extLst>
          </p:cNvPr>
          <p:cNvSpPr txBox="1"/>
          <p:nvPr/>
        </p:nvSpPr>
        <p:spPr>
          <a:xfrm>
            <a:off x="3715400" y="3275928"/>
            <a:ext cx="4692534" cy="738664"/>
          </a:xfrm>
          <a:prstGeom prst="rect">
            <a:avLst/>
          </a:prstGeom>
          <a:noFill/>
        </p:spPr>
        <p:txBody>
          <a:bodyPr wrap="square">
            <a:spAutoFit/>
          </a:bodyPr>
          <a:lstStyle/>
          <a:p>
            <a:pPr marL="171450" lvl="0" indent="-171450" algn="l" rtl="0">
              <a:spcBef>
                <a:spcPts val="0"/>
              </a:spcBef>
              <a:spcAft>
                <a:spcPts val="0"/>
              </a:spcAft>
              <a:buFont typeface="Arial" panose="020B0604020202020204" pitchFamily="34" charset="0"/>
              <a:buChar char="•"/>
            </a:pPr>
            <a:r>
              <a:rPr lang="fr-CA" sz="1400" dirty="0">
                <a:solidFill>
                  <a:srgbClr val="000000"/>
                </a:solidFill>
              </a:rPr>
              <a:t>Architecture fonctionnelle</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Choix technologiques</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Présentation détaillée de l'application</a:t>
            </a:r>
          </a:p>
        </p:txBody>
      </p:sp>
    </p:spTree>
    <p:extLst>
      <p:ext uri="{BB962C8B-B14F-4D97-AF65-F5344CB8AC3E}">
        <p14:creationId xmlns:p14="http://schemas.microsoft.com/office/powerpoint/2010/main" val="135458983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861615-0370-4AE8-ABE1-4D30097F1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76" y="1155471"/>
            <a:ext cx="8587048" cy="3771967"/>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a:extLst>
              <a:ext uri="{FF2B5EF4-FFF2-40B4-BE49-F238E27FC236}">
                <a16:creationId xmlns:a16="http://schemas.microsoft.com/office/drawing/2014/main" id="{F683FF5B-3D09-789E-1F7E-AB6FD2DB6FDA}"/>
              </a:ext>
            </a:extLst>
          </p:cNvPr>
          <p:cNvSpPr>
            <a:spLocks noGrp="1"/>
          </p:cNvSpPr>
          <p:nvPr>
            <p:ph type="title"/>
          </p:nvPr>
        </p:nvSpPr>
        <p:spPr>
          <a:xfrm>
            <a:off x="641926" y="714896"/>
            <a:ext cx="7704000" cy="440575"/>
          </a:xfrm>
          <a:solidFill>
            <a:schemeClr val="bg2"/>
          </a:solidFill>
          <a:ln>
            <a:solidFill>
              <a:schemeClr val="bg1"/>
            </a:solidFill>
          </a:ln>
        </p:spPr>
        <p:txBody>
          <a:bodyPr/>
          <a:lstStyle/>
          <a:p>
            <a:pPr algn="ctr"/>
            <a:r>
              <a:rPr lang="en-US" sz="3200" dirty="0">
                <a:solidFill>
                  <a:srgbClr val="000000"/>
                </a:solidFill>
              </a:rPr>
              <a:t>Architecture </a:t>
            </a:r>
            <a:r>
              <a:rPr lang="en-US" sz="3200" dirty="0" err="1">
                <a:solidFill>
                  <a:srgbClr val="000000"/>
                </a:solidFill>
              </a:rPr>
              <a:t>Fonctionnelle</a:t>
            </a:r>
            <a:r>
              <a:rPr lang="en-US" sz="3200" dirty="0">
                <a:solidFill>
                  <a:srgbClr val="000000"/>
                </a:solidFill>
              </a:rPr>
              <a:t> </a:t>
            </a:r>
            <a:endParaRPr lang="fr-FR" sz="3200" dirty="0">
              <a:solidFill>
                <a:srgbClr val="000000"/>
              </a:solidFill>
            </a:endParaRPr>
          </a:p>
        </p:txBody>
      </p:sp>
      <p:graphicFrame>
        <p:nvGraphicFramePr>
          <p:cNvPr id="4" name="Diagramme 3">
            <a:extLst>
              <a:ext uri="{FF2B5EF4-FFF2-40B4-BE49-F238E27FC236}">
                <a16:creationId xmlns:a16="http://schemas.microsoft.com/office/drawing/2014/main" id="{77B0B9EE-F139-B63C-7270-0ACA6BB58813}"/>
              </a:ext>
            </a:extLst>
          </p:cNvPr>
          <p:cNvGraphicFramePr/>
          <p:nvPr>
            <p:extLst>
              <p:ext uri="{D42A27DB-BD31-4B8C-83A1-F6EECF244321}">
                <p14:modId xmlns:p14="http://schemas.microsoft.com/office/powerpoint/2010/main" val="2661322325"/>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2564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BE4937-1A80-67D2-14F7-618B3AA45CE5}"/>
              </a:ext>
            </a:extLst>
          </p:cNvPr>
          <p:cNvSpPr>
            <a:spLocks noGrp="1"/>
          </p:cNvSpPr>
          <p:nvPr>
            <p:ph type="title"/>
          </p:nvPr>
        </p:nvSpPr>
        <p:spPr>
          <a:xfrm>
            <a:off x="677380" y="696942"/>
            <a:ext cx="7704000" cy="707700"/>
          </a:xfrm>
          <a:solidFill>
            <a:schemeClr val="bg2"/>
          </a:solidFill>
          <a:ln>
            <a:solidFill>
              <a:schemeClr val="bg1"/>
            </a:solidFill>
          </a:ln>
        </p:spPr>
        <p:txBody>
          <a:bodyPr/>
          <a:lstStyle/>
          <a:p>
            <a:pPr algn="ctr"/>
            <a:r>
              <a:rPr lang="en-US" sz="3500" dirty="0">
                <a:solidFill>
                  <a:srgbClr val="000000"/>
                </a:solidFill>
              </a:rPr>
              <a:t>Choix des technologies</a:t>
            </a:r>
            <a:endParaRPr lang="fr-FR" sz="3500" dirty="0">
              <a:solidFill>
                <a:srgbClr val="000000"/>
              </a:solidFill>
            </a:endParaRPr>
          </a:p>
        </p:txBody>
      </p:sp>
      <p:pic>
        <p:nvPicPr>
          <p:cNvPr id="4" name="Image 3">
            <a:extLst>
              <a:ext uri="{FF2B5EF4-FFF2-40B4-BE49-F238E27FC236}">
                <a16:creationId xmlns:a16="http://schemas.microsoft.com/office/drawing/2014/main" id="{F0CC014C-7F8C-44DD-0FAA-2EA23CE61A15}"/>
              </a:ext>
            </a:extLst>
          </p:cNvPr>
          <p:cNvPicPr>
            <a:picLocks noChangeAspect="1"/>
          </p:cNvPicPr>
          <p:nvPr/>
        </p:nvPicPr>
        <p:blipFill>
          <a:blip r:embed="rId2"/>
          <a:stretch>
            <a:fillRect/>
          </a:stretch>
        </p:blipFill>
        <p:spPr>
          <a:xfrm>
            <a:off x="3388270" y="1558263"/>
            <a:ext cx="2545498" cy="457231"/>
          </a:xfrm>
          <a:prstGeom prst="rect">
            <a:avLst/>
          </a:prstGeom>
        </p:spPr>
      </p:pic>
      <p:pic>
        <p:nvPicPr>
          <p:cNvPr id="5" name="Image 4">
            <a:extLst>
              <a:ext uri="{FF2B5EF4-FFF2-40B4-BE49-F238E27FC236}">
                <a16:creationId xmlns:a16="http://schemas.microsoft.com/office/drawing/2014/main" id="{FE6473E2-E590-5825-DBEC-4E3A17A4E656}"/>
              </a:ext>
            </a:extLst>
          </p:cNvPr>
          <p:cNvPicPr>
            <a:picLocks noChangeAspect="1"/>
          </p:cNvPicPr>
          <p:nvPr/>
        </p:nvPicPr>
        <p:blipFill>
          <a:blip r:embed="rId3"/>
          <a:stretch>
            <a:fillRect/>
          </a:stretch>
        </p:blipFill>
        <p:spPr>
          <a:xfrm>
            <a:off x="6108185" y="2316919"/>
            <a:ext cx="1265203" cy="707700"/>
          </a:xfrm>
          <a:prstGeom prst="rect">
            <a:avLst/>
          </a:prstGeom>
        </p:spPr>
      </p:pic>
      <p:pic>
        <p:nvPicPr>
          <p:cNvPr id="6" name="Image 5">
            <a:extLst>
              <a:ext uri="{FF2B5EF4-FFF2-40B4-BE49-F238E27FC236}">
                <a16:creationId xmlns:a16="http://schemas.microsoft.com/office/drawing/2014/main" id="{EB13AE84-856D-5B55-7F6F-332269F96E8C}"/>
              </a:ext>
            </a:extLst>
          </p:cNvPr>
          <p:cNvPicPr>
            <a:picLocks noChangeAspect="1"/>
          </p:cNvPicPr>
          <p:nvPr/>
        </p:nvPicPr>
        <p:blipFill>
          <a:blip r:embed="rId4"/>
          <a:stretch>
            <a:fillRect/>
          </a:stretch>
        </p:blipFill>
        <p:spPr>
          <a:xfrm>
            <a:off x="5792521" y="3405314"/>
            <a:ext cx="1896529" cy="798726"/>
          </a:xfrm>
          <a:prstGeom prst="rect">
            <a:avLst/>
          </a:prstGeom>
        </p:spPr>
      </p:pic>
      <p:pic>
        <p:nvPicPr>
          <p:cNvPr id="7" name="Image 6">
            <a:extLst>
              <a:ext uri="{FF2B5EF4-FFF2-40B4-BE49-F238E27FC236}">
                <a16:creationId xmlns:a16="http://schemas.microsoft.com/office/drawing/2014/main" id="{7BEC697D-2DE5-4097-DFC6-664E56B9D80F}"/>
              </a:ext>
            </a:extLst>
          </p:cNvPr>
          <p:cNvPicPr>
            <a:picLocks noChangeAspect="1"/>
          </p:cNvPicPr>
          <p:nvPr/>
        </p:nvPicPr>
        <p:blipFill>
          <a:blip r:embed="rId5"/>
          <a:stretch>
            <a:fillRect/>
          </a:stretch>
        </p:blipFill>
        <p:spPr>
          <a:xfrm>
            <a:off x="4012766" y="4238391"/>
            <a:ext cx="1155259" cy="798726"/>
          </a:xfrm>
          <a:prstGeom prst="rect">
            <a:avLst/>
          </a:prstGeom>
        </p:spPr>
      </p:pic>
      <p:pic>
        <p:nvPicPr>
          <p:cNvPr id="8" name="Image 7">
            <a:extLst>
              <a:ext uri="{FF2B5EF4-FFF2-40B4-BE49-F238E27FC236}">
                <a16:creationId xmlns:a16="http://schemas.microsoft.com/office/drawing/2014/main" id="{49C27DE2-583F-1748-AEAF-81238D48F754}"/>
              </a:ext>
            </a:extLst>
          </p:cNvPr>
          <p:cNvPicPr>
            <a:picLocks noChangeAspect="1"/>
          </p:cNvPicPr>
          <p:nvPr/>
        </p:nvPicPr>
        <p:blipFill>
          <a:blip r:embed="rId6"/>
          <a:stretch>
            <a:fillRect/>
          </a:stretch>
        </p:blipFill>
        <p:spPr>
          <a:xfrm>
            <a:off x="1752750" y="3530692"/>
            <a:ext cx="1635520" cy="707699"/>
          </a:xfrm>
          <a:prstGeom prst="rect">
            <a:avLst/>
          </a:prstGeom>
        </p:spPr>
      </p:pic>
      <p:pic>
        <p:nvPicPr>
          <p:cNvPr id="9" name="Image 8">
            <a:extLst>
              <a:ext uri="{FF2B5EF4-FFF2-40B4-BE49-F238E27FC236}">
                <a16:creationId xmlns:a16="http://schemas.microsoft.com/office/drawing/2014/main" id="{36FA534F-EF81-858E-2291-900C16BF771B}"/>
              </a:ext>
            </a:extLst>
          </p:cNvPr>
          <p:cNvPicPr>
            <a:picLocks noChangeAspect="1"/>
          </p:cNvPicPr>
          <p:nvPr/>
        </p:nvPicPr>
        <p:blipFill>
          <a:blip r:embed="rId7"/>
          <a:stretch>
            <a:fillRect/>
          </a:stretch>
        </p:blipFill>
        <p:spPr>
          <a:xfrm>
            <a:off x="1654406" y="2286785"/>
            <a:ext cx="1500926" cy="586967"/>
          </a:xfrm>
          <a:prstGeom prst="rect">
            <a:avLst/>
          </a:prstGeom>
        </p:spPr>
      </p:pic>
      <p:graphicFrame>
        <p:nvGraphicFramePr>
          <p:cNvPr id="10" name="Diagramme 9">
            <a:extLst>
              <a:ext uri="{FF2B5EF4-FFF2-40B4-BE49-F238E27FC236}">
                <a16:creationId xmlns:a16="http://schemas.microsoft.com/office/drawing/2014/main" id="{BB4BF6C1-855F-2887-DB38-2F535F1AE6AB}"/>
              </a:ext>
            </a:extLst>
          </p:cNvPr>
          <p:cNvGraphicFramePr/>
          <p:nvPr>
            <p:extLst>
              <p:ext uri="{D42A27DB-BD31-4B8C-83A1-F6EECF244321}">
                <p14:modId xmlns:p14="http://schemas.microsoft.com/office/powerpoint/2010/main" val="4075485531"/>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90800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A276B59-3BEB-85A6-9C05-E6AE1E8F40CA}"/>
              </a:ext>
            </a:extLst>
          </p:cNvPr>
          <p:cNvSpPr>
            <a:spLocks noGrp="1"/>
          </p:cNvSpPr>
          <p:nvPr>
            <p:ph type="title"/>
          </p:nvPr>
        </p:nvSpPr>
        <p:spPr>
          <a:xfrm>
            <a:off x="747219" y="728743"/>
            <a:ext cx="8226092"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Démarrage de l’API</a:t>
            </a:r>
            <a:r>
              <a:rPr lang="en-US" sz="3200" kern="1200" dirty="0">
                <a:solidFill>
                  <a:srgbClr val="000000"/>
                </a:solidFill>
                <a:latin typeface="Bebas Neue" panose="020B0606020202050201" pitchFamily="34" charset="0"/>
                <a:ea typeface="+mj-ea"/>
                <a:cs typeface="+mj-cs"/>
              </a:rPr>
              <a:t> </a:t>
            </a:r>
            <a:r>
              <a:rPr lang="en-US" sz="2000" kern="1200" dirty="0">
                <a:solidFill>
                  <a:srgbClr val="000000"/>
                </a:solidFill>
                <a:latin typeface="Bebas Neue" panose="020B0606020202050201" pitchFamily="34" charset="0"/>
                <a:ea typeface="+mj-ea"/>
                <a:cs typeface="+mj-cs"/>
              </a:rPr>
              <a:t>(</a:t>
            </a:r>
            <a:r>
              <a:rPr lang="en-US" sz="2000" kern="1200" dirty="0" err="1">
                <a:solidFill>
                  <a:srgbClr val="000000"/>
                </a:solidFill>
                <a:latin typeface="Bebas Neue" panose="020B0606020202050201" pitchFamily="34" charset="0"/>
                <a:ea typeface="+mj-ea"/>
                <a:cs typeface="+mj-cs"/>
              </a:rPr>
              <a:t>serveur</a:t>
            </a:r>
            <a:r>
              <a:rPr lang="en-US" sz="2000" kern="1200" dirty="0">
                <a:solidFill>
                  <a:srgbClr val="000000"/>
                </a:solidFill>
                <a:latin typeface="Bebas Neue" panose="020B0606020202050201" pitchFamily="34" charset="0"/>
                <a:ea typeface="+mj-ea"/>
                <a:cs typeface="+mj-cs"/>
              </a:rPr>
              <a:t> Preproduction)</a:t>
            </a:r>
            <a:endParaRPr lang="fr-FR" sz="2000" dirty="0">
              <a:solidFill>
                <a:srgbClr val="000000"/>
              </a:solidFill>
              <a:latin typeface="Bebas Neue" panose="020B0606020202050201" pitchFamily="34" charset="0"/>
            </a:endParaRPr>
          </a:p>
        </p:txBody>
      </p:sp>
      <p:pic>
        <p:nvPicPr>
          <p:cNvPr id="4" name="Image 3" descr="Une image contenant texte, logiciel, Icône d’ordinateur, Page web&#10;&#10;Description générée automatiquement">
            <a:extLst>
              <a:ext uri="{FF2B5EF4-FFF2-40B4-BE49-F238E27FC236}">
                <a16:creationId xmlns:a16="http://schemas.microsoft.com/office/drawing/2014/main" id="{214C3FBF-D99F-758B-DDB4-F13D6E95EB3F}"/>
              </a:ext>
            </a:extLst>
          </p:cNvPr>
          <p:cNvPicPr>
            <a:picLocks noChangeAspect="1"/>
          </p:cNvPicPr>
          <p:nvPr/>
        </p:nvPicPr>
        <p:blipFill>
          <a:blip r:embed="rId3"/>
          <a:stretch>
            <a:fillRect/>
          </a:stretch>
        </p:blipFill>
        <p:spPr>
          <a:xfrm>
            <a:off x="158496" y="1436443"/>
            <a:ext cx="8814815" cy="3501317"/>
          </a:xfrm>
          <a:prstGeom prst="rect">
            <a:avLst/>
          </a:prstGeom>
        </p:spPr>
      </p:pic>
      <p:graphicFrame>
        <p:nvGraphicFramePr>
          <p:cNvPr id="5" name="Diagramme 4">
            <a:extLst>
              <a:ext uri="{FF2B5EF4-FFF2-40B4-BE49-F238E27FC236}">
                <a16:creationId xmlns:a16="http://schemas.microsoft.com/office/drawing/2014/main" id="{AB5837E9-FF01-B4F3-F54D-2FD06953CFC7}"/>
              </a:ext>
            </a:extLst>
          </p:cNvPr>
          <p:cNvGraphicFramePr/>
          <p:nvPr>
            <p:extLst>
              <p:ext uri="{D42A27DB-BD31-4B8C-83A1-F6EECF244321}">
                <p14:modId xmlns:p14="http://schemas.microsoft.com/office/powerpoint/2010/main" val="1842970269"/>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35540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en-US" sz="3000" kern="1200" dirty="0" err="1">
                <a:solidFill>
                  <a:srgbClr val="000000"/>
                </a:solidFill>
                <a:effectLst/>
                <a:latin typeface="Bebas Neue" panose="020B0606020202050201" pitchFamily="34" charset="0"/>
                <a:ea typeface="+mj-ea"/>
                <a:cs typeface="+mj-cs"/>
              </a:rPr>
              <a:t>Envoie</a:t>
            </a:r>
            <a:r>
              <a:rPr lang="en-US" sz="3000" kern="1200" dirty="0">
                <a:solidFill>
                  <a:srgbClr val="000000"/>
                </a:solidFill>
                <a:effectLst/>
                <a:latin typeface="Bebas Neue" panose="020B0606020202050201" pitchFamily="34" charset="0"/>
                <a:ea typeface="+mj-ea"/>
                <a:cs typeface="+mj-cs"/>
              </a:rPr>
              <a:t> </a:t>
            </a:r>
            <a:r>
              <a:rPr lang="en-US" sz="3000" kern="1200" dirty="0" err="1">
                <a:solidFill>
                  <a:srgbClr val="000000"/>
                </a:solidFill>
                <a:effectLst/>
                <a:latin typeface="Bebas Neue" panose="020B0606020202050201" pitchFamily="34" charset="0"/>
                <a:ea typeface="+mj-ea"/>
                <a:cs typeface="+mj-cs"/>
              </a:rPr>
              <a:t>d’une</a:t>
            </a:r>
            <a:r>
              <a:rPr lang="en-US" sz="3000" kern="1200" dirty="0">
                <a:solidFill>
                  <a:srgbClr val="000000"/>
                </a:solidFill>
                <a:effectLst/>
                <a:latin typeface="Bebas Neue" panose="020B0606020202050201" pitchFamily="34" charset="0"/>
                <a:ea typeface="+mj-ea"/>
                <a:cs typeface="+mj-cs"/>
              </a:rPr>
              <a:t> </a:t>
            </a:r>
            <a:r>
              <a:rPr lang="en-US" sz="3000" kern="1200" dirty="0" err="1">
                <a:solidFill>
                  <a:srgbClr val="000000"/>
                </a:solidFill>
                <a:effectLst/>
                <a:latin typeface="Bebas Neue" panose="020B0606020202050201" pitchFamily="34" charset="0"/>
                <a:ea typeface="+mj-ea"/>
                <a:cs typeface="+mj-cs"/>
              </a:rPr>
              <a:t>requête</a:t>
            </a:r>
            <a:r>
              <a:rPr lang="en-US" sz="3000" kern="1200" dirty="0">
                <a:solidFill>
                  <a:srgbClr val="000000"/>
                </a:solidFill>
                <a:effectLst/>
                <a:latin typeface="Bebas Neue" panose="020B0606020202050201" pitchFamily="34" charset="0"/>
                <a:ea typeface="+mj-ea"/>
                <a:cs typeface="+mj-cs"/>
              </a:rPr>
              <a:t> </a:t>
            </a:r>
            <a:r>
              <a:rPr lang="fr-FR" sz="3000" dirty="0">
                <a:solidFill>
                  <a:srgbClr val="000000"/>
                </a:solidFill>
                <a:effectLst/>
                <a:latin typeface="Bebas Neue" panose="020B0606020202050201" pitchFamily="34" charset="0"/>
                <a:ea typeface="Times New Roman" panose="02020603050405020304" pitchFamily="18" charset="0"/>
              </a:rPr>
              <a:t>à l'API </a:t>
            </a:r>
            <a:endParaRPr lang="fr-FR" sz="3000" dirty="0">
              <a:solidFill>
                <a:srgbClr val="000000"/>
              </a:solidFill>
              <a:latin typeface="Bebas Neue" panose="020B0606020202050201" pitchFamily="34" charset="0"/>
            </a:endParaRPr>
          </a:p>
        </p:txBody>
      </p:sp>
      <p:pic>
        <p:nvPicPr>
          <p:cNvPr id="4" name="Image 3" descr="Une image contenant texte, logiciel, nombre, Police&#10;&#10;Description générée automatiquement">
            <a:extLst>
              <a:ext uri="{FF2B5EF4-FFF2-40B4-BE49-F238E27FC236}">
                <a16:creationId xmlns:a16="http://schemas.microsoft.com/office/drawing/2014/main" id="{E6BC9A38-F82A-E0C2-154E-6FF8CE02CFD5}"/>
              </a:ext>
            </a:extLst>
          </p:cNvPr>
          <p:cNvPicPr>
            <a:picLocks noChangeAspect="1"/>
          </p:cNvPicPr>
          <p:nvPr/>
        </p:nvPicPr>
        <p:blipFill>
          <a:blip r:embed="rId3"/>
          <a:stretch>
            <a:fillRect/>
          </a:stretch>
        </p:blipFill>
        <p:spPr>
          <a:xfrm>
            <a:off x="182880" y="1402080"/>
            <a:ext cx="8692895" cy="3608831"/>
          </a:xfrm>
          <a:prstGeom prst="rect">
            <a:avLst/>
          </a:prstGeom>
        </p:spPr>
      </p:pic>
      <p:graphicFrame>
        <p:nvGraphicFramePr>
          <p:cNvPr id="5" name="Diagramme 4">
            <a:extLst>
              <a:ext uri="{FF2B5EF4-FFF2-40B4-BE49-F238E27FC236}">
                <a16:creationId xmlns:a16="http://schemas.microsoft.com/office/drawing/2014/main" id="{939868DC-EAE5-4747-17A2-0509668E044C}"/>
              </a:ext>
            </a:extLst>
          </p:cNvPr>
          <p:cNvGraphicFramePr/>
          <p:nvPr>
            <p:extLst>
              <p:ext uri="{D42A27DB-BD31-4B8C-83A1-F6EECF244321}">
                <p14:modId xmlns:p14="http://schemas.microsoft.com/office/powerpoint/2010/main" val="3101528948"/>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6275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a:t>
            </a:r>
            <a:r>
              <a:rPr lang="en" dirty="0">
                <a:solidFill>
                  <a:srgbClr val="000000"/>
                </a:solidFill>
              </a:rPr>
              <a:t>1</a:t>
            </a:r>
            <a:endParaRPr b="1" dirty="0">
              <a:solidFill>
                <a:srgbClr val="000000"/>
              </a:solidFill>
            </a:endParaRPr>
          </a:p>
        </p:txBody>
      </p:sp>
      <p:sp>
        <p:nvSpPr>
          <p:cNvPr id="520" name="Google Shape;520;p70"/>
          <p:cNvSpPr txBox="1">
            <a:spLocks noGrp="1"/>
          </p:cNvSpPr>
          <p:nvPr>
            <p:ph type="title" idx="2"/>
          </p:nvPr>
        </p:nvSpPr>
        <p:spPr>
          <a:xfrm>
            <a:off x="4042611" y="1753298"/>
            <a:ext cx="4733189" cy="1233600"/>
          </a:xfrm>
          <a:prstGeom prst="rect">
            <a:avLst/>
          </a:prstGeom>
        </p:spPr>
        <p:txBody>
          <a:bodyPr spcFirstLastPara="1" wrap="square" lIns="91425" tIns="91425" rIns="91425" bIns="91425" anchor="t" anchorCtr="0">
            <a:noAutofit/>
          </a:bodyPr>
          <a:lstStyle/>
          <a:p>
            <a:pPr lvl="0" algn="ctr"/>
            <a:r>
              <a:rPr lang="fr-FR" sz="8000" dirty="0">
                <a:solidFill>
                  <a:srgbClr val="000000"/>
                </a:solidFill>
              </a:rPr>
              <a:t>Introduction</a:t>
            </a:r>
          </a:p>
        </p:txBody>
      </p:sp>
      <p:graphicFrame>
        <p:nvGraphicFramePr>
          <p:cNvPr id="2" name="Diagramme 1">
            <a:extLst>
              <a:ext uri="{FF2B5EF4-FFF2-40B4-BE49-F238E27FC236}">
                <a16:creationId xmlns:a16="http://schemas.microsoft.com/office/drawing/2014/main" id="{E10504EC-50C4-CA20-2E47-87849BB8A30D}"/>
              </a:ext>
            </a:extLst>
          </p:cNvPr>
          <p:cNvGraphicFramePr/>
          <p:nvPr>
            <p:extLst>
              <p:ext uri="{D42A27DB-BD31-4B8C-83A1-F6EECF244321}">
                <p14:modId xmlns:p14="http://schemas.microsoft.com/office/powerpoint/2010/main" val="829990282"/>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5845B45F-A477-9549-C9D9-0E1E14B2A941}"/>
              </a:ext>
            </a:extLst>
          </p:cNvPr>
          <p:cNvSpPr txBox="1"/>
          <p:nvPr/>
        </p:nvSpPr>
        <p:spPr>
          <a:xfrm>
            <a:off x="3715400" y="3371142"/>
            <a:ext cx="4330931" cy="523220"/>
          </a:xfrm>
          <a:prstGeom prst="rect">
            <a:avLst/>
          </a:prstGeom>
          <a:noFill/>
        </p:spPr>
        <p:txBody>
          <a:bodyPr wrap="square" rtlCol="0">
            <a:spAutoFit/>
          </a:bodyPr>
          <a:lstStyle/>
          <a:p>
            <a:pPr marL="285750" indent="-285750">
              <a:buFont typeface="Arial" panose="020B0604020202020204" pitchFamily="34" charset="0"/>
              <a:buChar char="•"/>
            </a:pPr>
            <a:r>
              <a:rPr lang="fr-CA" sz="1400" kern="1200" dirty="0">
                <a:solidFill>
                  <a:srgbClr val="000000"/>
                </a:solidFill>
                <a:effectLst/>
                <a:latin typeface="Overpass Light" panose="020B0604020202020204" charset="0"/>
                <a:ea typeface="+mn-ea"/>
                <a:cs typeface="Times New Roman" panose="02020603050405020304" pitchFamily="18" charset="0"/>
              </a:rPr>
              <a:t>Aperçu de l'objectif et l'importance du projet.</a:t>
            </a:r>
            <a:endParaRPr lang="fr-FR" sz="1400" dirty="0">
              <a:effectLst/>
              <a:latin typeface="Overpass Light" panose="020B0604020202020204" charset="0"/>
              <a:cs typeface="Times New Roman" panose="02020603050405020304" pitchFamily="18" charset="0"/>
            </a:endParaRPr>
          </a:p>
          <a:p>
            <a:endParaRPr lang="fr-F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Réponse de la requête envoyer </a:t>
            </a:r>
            <a:endParaRPr lang="fr-FR" sz="3200" dirty="0">
              <a:solidFill>
                <a:srgbClr val="000000"/>
              </a:solidFill>
              <a:latin typeface="Bebas Neue" panose="020B0606020202050201" pitchFamily="34" charset="0"/>
            </a:endParaRPr>
          </a:p>
        </p:txBody>
      </p:sp>
      <p:graphicFrame>
        <p:nvGraphicFramePr>
          <p:cNvPr id="5" name="Diagramme 4">
            <a:extLst>
              <a:ext uri="{FF2B5EF4-FFF2-40B4-BE49-F238E27FC236}">
                <a16:creationId xmlns:a16="http://schemas.microsoft.com/office/drawing/2014/main" id="{939868DC-EAE5-4747-17A2-0509668E044C}"/>
              </a:ext>
            </a:extLst>
          </p:cNvPr>
          <p:cNvGraphicFramePr/>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a:extLst>
              <a:ext uri="{FF2B5EF4-FFF2-40B4-BE49-F238E27FC236}">
                <a16:creationId xmlns:a16="http://schemas.microsoft.com/office/drawing/2014/main" id="{7C32BC7F-B863-3AC9-33EE-18E1C5546ECF}"/>
              </a:ext>
            </a:extLst>
          </p:cNvPr>
          <p:cNvPicPr>
            <a:picLocks noChangeAspect="1"/>
          </p:cNvPicPr>
          <p:nvPr/>
        </p:nvPicPr>
        <p:blipFill>
          <a:blip r:embed="rId8"/>
          <a:stretch>
            <a:fillRect/>
          </a:stretch>
        </p:blipFill>
        <p:spPr>
          <a:xfrm>
            <a:off x="262128" y="1686354"/>
            <a:ext cx="8619743" cy="3105102"/>
          </a:xfrm>
          <a:prstGeom prst="rect">
            <a:avLst/>
          </a:prstGeom>
        </p:spPr>
      </p:pic>
    </p:spTree>
    <p:extLst>
      <p:ext uri="{BB962C8B-B14F-4D97-AF65-F5344CB8AC3E}">
        <p14:creationId xmlns:p14="http://schemas.microsoft.com/office/powerpoint/2010/main" val="177696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L’interface d’accueil de </a:t>
            </a:r>
            <a:r>
              <a:rPr lang="fr-FR" sz="3200" dirty="0" err="1">
                <a:solidFill>
                  <a:srgbClr val="000000"/>
                </a:solidFill>
                <a:effectLst/>
                <a:latin typeface="Bebas Neue" panose="020B0606020202050201" pitchFamily="34" charset="0"/>
                <a:ea typeface="Aptos" panose="020B0004020202020204" pitchFamily="34" charset="0"/>
                <a:cs typeface="Arial" panose="020B0604020202020204" pitchFamily="34" charset="0"/>
              </a:rPr>
              <a:t>StreamLit</a:t>
            </a:r>
            <a:endParaRPr lang="fr-FR" sz="3200" dirty="0">
              <a:solidFill>
                <a:srgbClr val="000000"/>
              </a:solidFill>
              <a:latin typeface="Bebas Neue" panose="020B0606020202050201" pitchFamily="34" charset="0"/>
            </a:endParaRPr>
          </a:p>
        </p:txBody>
      </p:sp>
      <p:graphicFrame>
        <p:nvGraphicFramePr>
          <p:cNvPr id="5" name="Diagramme 4">
            <a:extLst>
              <a:ext uri="{FF2B5EF4-FFF2-40B4-BE49-F238E27FC236}">
                <a16:creationId xmlns:a16="http://schemas.microsoft.com/office/drawing/2014/main" id="{939868DC-EAE5-4747-17A2-0509668E044C}"/>
              </a:ext>
            </a:extLst>
          </p:cNvPr>
          <p:cNvGraphicFramePr/>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descr="Une image contenant texte, capture d’écran, logiciel, Page web&#10;&#10;Description générée automatiquement">
            <a:extLst>
              <a:ext uri="{FF2B5EF4-FFF2-40B4-BE49-F238E27FC236}">
                <a16:creationId xmlns:a16="http://schemas.microsoft.com/office/drawing/2014/main" id="{90E894A6-51F4-13E0-9766-D0F8F6952D45}"/>
              </a:ext>
            </a:extLst>
          </p:cNvPr>
          <p:cNvPicPr>
            <a:picLocks noChangeAspect="1"/>
          </p:cNvPicPr>
          <p:nvPr/>
        </p:nvPicPr>
        <p:blipFill>
          <a:blip r:embed="rId8"/>
          <a:stretch>
            <a:fillRect/>
          </a:stretch>
        </p:blipFill>
        <p:spPr>
          <a:xfrm>
            <a:off x="195072" y="1515666"/>
            <a:ext cx="8753855" cy="3495245"/>
          </a:xfrm>
          <a:prstGeom prst="rect">
            <a:avLst/>
          </a:prstGeom>
        </p:spPr>
      </p:pic>
    </p:spTree>
    <p:extLst>
      <p:ext uri="{BB962C8B-B14F-4D97-AF65-F5344CB8AC3E}">
        <p14:creationId xmlns:p14="http://schemas.microsoft.com/office/powerpoint/2010/main" val="172754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Réponse de l’interface</a:t>
            </a:r>
            <a:endParaRPr lang="fr-FR" sz="3200" dirty="0">
              <a:solidFill>
                <a:srgbClr val="000000"/>
              </a:solidFill>
              <a:latin typeface="Bebas Neue" panose="020B0606020202050201" pitchFamily="34" charset="0"/>
            </a:endParaRPr>
          </a:p>
        </p:txBody>
      </p:sp>
      <p:graphicFrame>
        <p:nvGraphicFramePr>
          <p:cNvPr id="5" name="Diagramme 4">
            <a:extLst>
              <a:ext uri="{FF2B5EF4-FFF2-40B4-BE49-F238E27FC236}">
                <a16:creationId xmlns:a16="http://schemas.microsoft.com/office/drawing/2014/main" id="{939868DC-EAE5-4747-17A2-0509668E044C}"/>
              </a:ext>
            </a:extLst>
          </p:cNvPr>
          <p:cNvGraphicFramePr/>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descr="Une image contenant texte, capture d’écran, logiciel, Page web&#10;&#10;Description générée automatiquement">
            <a:extLst>
              <a:ext uri="{FF2B5EF4-FFF2-40B4-BE49-F238E27FC236}">
                <a16:creationId xmlns:a16="http://schemas.microsoft.com/office/drawing/2014/main" id="{23EFA2BC-AF81-5452-0BCF-2D94A2C26DC5}"/>
              </a:ext>
            </a:extLst>
          </p:cNvPr>
          <p:cNvPicPr>
            <a:picLocks noChangeAspect="1"/>
          </p:cNvPicPr>
          <p:nvPr/>
        </p:nvPicPr>
        <p:blipFill>
          <a:blip r:embed="rId8"/>
          <a:stretch>
            <a:fillRect/>
          </a:stretch>
        </p:blipFill>
        <p:spPr>
          <a:xfrm>
            <a:off x="146304" y="1402079"/>
            <a:ext cx="8814816" cy="3547873"/>
          </a:xfrm>
          <a:prstGeom prst="rect">
            <a:avLst/>
          </a:prstGeom>
        </p:spPr>
      </p:pic>
    </p:spTree>
    <p:extLst>
      <p:ext uri="{BB962C8B-B14F-4D97-AF65-F5344CB8AC3E}">
        <p14:creationId xmlns:p14="http://schemas.microsoft.com/office/powerpoint/2010/main" val="1507511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06</a:t>
            </a:r>
            <a:endParaRPr b="1" dirty="0">
              <a:solidFill>
                <a:srgbClr val="000000"/>
              </a:solidFill>
            </a:endParaRPr>
          </a:p>
        </p:txBody>
      </p:sp>
      <p:sp>
        <p:nvSpPr>
          <p:cNvPr id="520" name="Google Shape;520;p70"/>
          <p:cNvSpPr txBox="1">
            <a:spLocks noGrp="1"/>
          </p:cNvSpPr>
          <p:nvPr>
            <p:ph type="title" idx="2"/>
          </p:nvPr>
        </p:nvSpPr>
        <p:spPr>
          <a:xfrm>
            <a:off x="3662060" y="1867572"/>
            <a:ext cx="5800125" cy="1408356"/>
          </a:xfrm>
          <a:prstGeom prst="rect">
            <a:avLst/>
          </a:prstGeom>
        </p:spPr>
        <p:txBody>
          <a:bodyPr spcFirstLastPara="1" wrap="square" lIns="91425" tIns="91425" rIns="91425" bIns="91425" anchor="t" anchorCtr="0">
            <a:noAutofit/>
          </a:bodyPr>
          <a:lstStyle/>
          <a:p>
            <a:pPr lvl="0"/>
            <a:r>
              <a:rPr lang="en-US" sz="6000" dirty="0">
                <a:solidFill>
                  <a:srgbClr val="000000"/>
                </a:solidFill>
                <a:latin typeface="Bebas Neue" panose="020B0606020202050201" pitchFamily="34" charset="0"/>
                <a:cs typeface="Times New Roman" panose="02020603050405020304" pitchFamily="18" charset="0"/>
              </a:rPr>
              <a:t>Conclusion Générale </a:t>
            </a:r>
            <a:endParaRPr lang="fr-FR" sz="6000" dirty="0">
              <a:solidFill>
                <a:srgbClr val="000000"/>
              </a:solidFill>
              <a:latin typeface="Bebas Neue" panose="020B0606020202050201" pitchFamily="34" charset="0"/>
              <a:cs typeface="Times New Roman" panose="02020603050405020304" pitchFamily="18" charset="0"/>
            </a:endParaRPr>
          </a:p>
        </p:txBody>
      </p:sp>
      <p:graphicFrame>
        <p:nvGraphicFramePr>
          <p:cNvPr id="2" name="Diagramme 1">
            <a:extLst>
              <a:ext uri="{FF2B5EF4-FFF2-40B4-BE49-F238E27FC236}">
                <a16:creationId xmlns:a16="http://schemas.microsoft.com/office/drawing/2014/main" id="{99B4B1B0-8CCD-48BB-A866-E2C007B82BF0}"/>
              </a:ext>
            </a:extLst>
          </p:cNvPr>
          <p:cNvGraphicFramePr/>
          <p:nvPr>
            <p:extLst>
              <p:ext uri="{D42A27DB-BD31-4B8C-83A1-F6EECF244321}">
                <p14:modId xmlns:p14="http://schemas.microsoft.com/office/powerpoint/2010/main" val="2246254522"/>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A9C00013-B7BD-711A-2C9F-91D3ED769291}"/>
              </a:ext>
            </a:extLst>
          </p:cNvPr>
          <p:cNvSpPr txBox="1"/>
          <p:nvPr/>
        </p:nvSpPr>
        <p:spPr>
          <a:xfrm>
            <a:off x="3715400" y="3275928"/>
            <a:ext cx="3557847" cy="738664"/>
          </a:xfrm>
          <a:prstGeom prst="rect">
            <a:avLst/>
          </a:prstGeom>
          <a:noFill/>
        </p:spPr>
        <p:txBody>
          <a:bodyPr wrap="square" rtlCol="0">
            <a:spAutoFit/>
          </a:bodyPr>
          <a:lstStyle/>
          <a:p>
            <a:pPr marL="285750" lvl="0" indent="-285750" algn="l" rtl="0">
              <a:spcBef>
                <a:spcPts val="0"/>
              </a:spcBef>
              <a:spcAft>
                <a:spcPts val="0"/>
              </a:spcAft>
              <a:buFont typeface="Arial" panose="020B0604020202020204" pitchFamily="34" charset="0"/>
              <a:buChar char="•"/>
            </a:pPr>
            <a:r>
              <a:rPr lang="fr-CA" sz="1400" dirty="0">
                <a:solidFill>
                  <a:srgbClr val="000000"/>
                </a:solidFill>
              </a:rPr>
              <a:t>Résumé des points clés</a:t>
            </a:r>
          </a:p>
          <a:p>
            <a:pPr marL="285750" lvl="0" indent="-285750" algn="l" rtl="0">
              <a:spcBef>
                <a:spcPts val="0"/>
              </a:spcBef>
              <a:spcAft>
                <a:spcPts val="0"/>
              </a:spcAft>
              <a:buFont typeface="Arial" panose="020B0604020202020204" pitchFamily="34" charset="0"/>
              <a:buChar char="•"/>
            </a:pPr>
            <a:r>
              <a:rPr lang="fr-CA" sz="1400" dirty="0">
                <a:solidFill>
                  <a:srgbClr val="000000"/>
                </a:solidFill>
              </a:rPr>
              <a:t>Impacts</a:t>
            </a:r>
          </a:p>
          <a:p>
            <a:endParaRPr lang="fr-FR" dirty="0"/>
          </a:p>
        </p:txBody>
      </p:sp>
    </p:spTree>
    <p:extLst>
      <p:ext uri="{BB962C8B-B14F-4D97-AF65-F5344CB8AC3E}">
        <p14:creationId xmlns:p14="http://schemas.microsoft.com/office/powerpoint/2010/main" val="14716078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F703639-5816-3046-76B4-85BDB0040115}"/>
              </a:ext>
            </a:extLst>
          </p:cNvPr>
          <p:cNvSpPr>
            <a:spLocks noGrp="1"/>
          </p:cNvSpPr>
          <p:nvPr>
            <p:ph type="title" idx="2"/>
          </p:nvPr>
        </p:nvSpPr>
        <p:spPr>
          <a:xfrm>
            <a:off x="3022046" y="1761611"/>
            <a:ext cx="6726318" cy="1233600"/>
          </a:xfrm>
        </p:spPr>
        <p:txBody>
          <a:bodyPr/>
          <a:lstStyle/>
          <a:p>
            <a:pPr algn="ctr"/>
            <a:r>
              <a:rPr lang="en-US" sz="4000" dirty="0">
                <a:solidFill>
                  <a:srgbClr val="000000"/>
                </a:solidFill>
                <a:sym typeface="Fira Sans Medium"/>
              </a:rPr>
              <a:t>MERCI POUR VOTRE</a:t>
            </a:r>
            <a:br>
              <a:rPr lang="en-US" sz="4000" dirty="0">
                <a:solidFill>
                  <a:srgbClr val="000000"/>
                </a:solidFill>
                <a:sym typeface="Fira Sans Medium"/>
              </a:rPr>
            </a:br>
            <a:r>
              <a:rPr lang="en-US" sz="4000" dirty="0">
                <a:solidFill>
                  <a:srgbClr val="000000"/>
                </a:solidFill>
                <a:sym typeface="Fira Sans Medium"/>
              </a:rPr>
              <a:t>ATTENTION !!!</a:t>
            </a:r>
            <a:endParaRPr lang="fr-FR" sz="4000" dirty="0">
              <a:solidFill>
                <a:srgbClr val="000000"/>
              </a:solidFill>
            </a:endParaRPr>
          </a:p>
        </p:txBody>
      </p:sp>
      <p:sp>
        <p:nvSpPr>
          <p:cNvPr id="6" name="Sous-titre 5">
            <a:extLst>
              <a:ext uri="{FF2B5EF4-FFF2-40B4-BE49-F238E27FC236}">
                <a16:creationId xmlns:a16="http://schemas.microsoft.com/office/drawing/2014/main" id="{1CD6441D-0222-2863-B859-1B6C857A7110}"/>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831242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C09F437B-4C99-8E65-9E0C-B0D70C3AF17E}"/>
              </a:ext>
            </a:extLst>
          </p:cNvPr>
          <p:cNvSpPr>
            <a:spLocks noGrp="1"/>
          </p:cNvSpPr>
          <p:nvPr>
            <p:ph type="subTitle" idx="1"/>
          </p:nvPr>
        </p:nvSpPr>
        <p:spPr>
          <a:xfrm>
            <a:off x="1142999" y="2562265"/>
            <a:ext cx="6858000" cy="276999"/>
          </a:xfrm>
        </p:spPr>
        <p:txBody>
          <a:bodyPr>
            <a:noAutofit/>
          </a:bodyPr>
          <a:lstStyle/>
          <a:p>
            <a:r>
              <a:rPr lang="fr-CA" dirty="0">
                <a:solidFill>
                  <a:srgbClr val="000000"/>
                </a:solidFill>
                <a:latin typeface="Bell MT" panose="02020503060305020303" pitchFamily="18" charset="0"/>
              </a:rPr>
              <a:t>Pour les Articles de Presse du Groupe Le Matin</a:t>
            </a:r>
            <a:endParaRPr lang="fr-FR" dirty="0">
              <a:solidFill>
                <a:srgbClr val="000000"/>
              </a:solidFill>
              <a:latin typeface="Bell MT" panose="02020503060305020303" pitchFamily="18" charset="0"/>
            </a:endParaRPr>
          </a:p>
        </p:txBody>
      </p:sp>
      <p:sp>
        <p:nvSpPr>
          <p:cNvPr id="4" name="Parchemin : horizontal 3">
            <a:extLst>
              <a:ext uri="{FF2B5EF4-FFF2-40B4-BE49-F238E27FC236}">
                <a16:creationId xmlns:a16="http://schemas.microsoft.com/office/drawing/2014/main" id="{1813D792-A0E6-5561-63A9-0DD555116CD4}"/>
              </a:ext>
            </a:extLst>
          </p:cNvPr>
          <p:cNvSpPr/>
          <p:nvPr/>
        </p:nvSpPr>
        <p:spPr>
          <a:xfrm>
            <a:off x="1361313" y="1325069"/>
            <a:ext cx="6421374" cy="1426464"/>
          </a:xfrm>
          <a:prstGeom prst="horizontalScroll">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CA" sz="2850" b="1" dirty="0">
                <a:solidFill>
                  <a:srgbClr val="000000"/>
                </a:solidFill>
                <a:latin typeface="Bell MT" panose="02020503060305020303" pitchFamily="18" charset="0"/>
              </a:rPr>
              <a:t>Mise en Œuvre d'une Application de Synthèse Vocale</a:t>
            </a:r>
            <a:endParaRPr lang="fr-FR" sz="2850" b="1" dirty="0">
              <a:solidFill>
                <a:srgbClr val="000000"/>
              </a:solidFill>
              <a:latin typeface="Bell MT" panose="02020503060305020303" pitchFamily="18" charset="0"/>
            </a:endParaRPr>
          </a:p>
        </p:txBody>
      </p:sp>
      <p:pic>
        <p:nvPicPr>
          <p:cNvPr id="6" name="Image 5" descr="Une image contenant texte, Police, Graphique, graphisme&#10;&#10;Description générée automatiquement">
            <a:extLst>
              <a:ext uri="{FF2B5EF4-FFF2-40B4-BE49-F238E27FC236}">
                <a16:creationId xmlns:a16="http://schemas.microsoft.com/office/drawing/2014/main" id="{FC03A627-5CA7-1BC6-BF5E-6A98E0185345}"/>
              </a:ext>
            </a:extLst>
          </p:cNvPr>
          <p:cNvPicPr>
            <a:picLocks/>
          </p:cNvPicPr>
          <p:nvPr/>
        </p:nvPicPr>
        <p:blipFill>
          <a:blip r:embed="rId3" cstate="print"/>
          <a:stretch>
            <a:fillRect/>
          </a:stretch>
        </p:blipFill>
        <p:spPr>
          <a:xfrm>
            <a:off x="174772" y="199108"/>
            <a:ext cx="2052638" cy="463868"/>
          </a:xfrm>
          <a:prstGeom prst="rect">
            <a:avLst/>
          </a:prstGeom>
        </p:spPr>
      </p:pic>
      <p:pic>
        <p:nvPicPr>
          <p:cNvPr id="10" name="Image 9">
            <a:extLst>
              <a:ext uri="{FF2B5EF4-FFF2-40B4-BE49-F238E27FC236}">
                <a16:creationId xmlns:a16="http://schemas.microsoft.com/office/drawing/2014/main" id="{60D5A940-707B-8438-3811-8C4C0F737188}"/>
              </a:ext>
            </a:extLst>
          </p:cNvPr>
          <p:cNvPicPr>
            <a:picLocks noChangeAspect="1"/>
          </p:cNvPicPr>
          <p:nvPr/>
        </p:nvPicPr>
        <p:blipFill>
          <a:blip r:embed="rId4"/>
          <a:stretch>
            <a:fillRect/>
          </a:stretch>
        </p:blipFill>
        <p:spPr>
          <a:xfrm>
            <a:off x="7063168" y="60588"/>
            <a:ext cx="2071688" cy="692498"/>
          </a:xfrm>
          <a:prstGeom prst="rect">
            <a:avLst/>
          </a:prstGeom>
        </p:spPr>
      </p:pic>
      <p:sp>
        <p:nvSpPr>
          <p:cNvPr id="11" name="ZoneTexte 10">
            <a:extLst>
              <a:ext uri="{FF2B5EF4-FFF2-40B4-BE49-F238E27FC236}">
                <a16:creationId xmlns:a16="http://schemas.microsoft.com/office/drawing/2014/main" id="{CCA8C8C5-BFF0-3783-6246-801CC20774F3}"/>
              </a:ext>
            </a:extLst>
          </p:cNvPr>
          <p:cNvSpPr txBox="1"/>
          <p:nvPr/>
        </p:nvSpPr>
        <p:spPr>
          <a:xfrm>
            <a:off x="2442652" y="1175348"/>
            <a:ext cx="4027251" cy="253916"/>
          </a:xfrm>
          <a:prstGeom prst="rect">
            <a:avLst/>
          </a:prstGeom>
          <a:noFill/>
        </p:spPr>
        <p:txBody>
          <a:bodyPr wrap="square" rtlCol="0">
            <a:spAutoFit/>
          </a:bodyPr>
          <a:lstStyle/>
          <a:p>
            <a:pPr algn="ctr"/>
            <a:r>
              <a:rPr lang="en-US" sz="1050" b="1" dirty="0">
                <a:solidFill>
                  <a:schemeClr val="accent1"/>
                </a:solidFill>
                <a:latin typeface="Bell MT" panose="02020503060305020303" pitchFamily="18" charset="0"/>
              </a:rPr>
              <a:t>PROJET DE FIN D’ETUDE</a:t>
            </a:r>
            <a:endParaRPr lang="fr-FR" sz="1050" b="1" dirty="0">
              <a:solidFill>
                <a:schemeClr val="accent1"/>
              </a:solidFill>
              <a:latin typeface="Bell MT" panose="02020503060305020303" pitchFamily="18" charset="0"/>
            </a:endParaRPr>
          </a:p>
        </p:txBody>
      </p:sp>
      <p:sp>
        <p:nvSpPr>
          <p:cNvPr id="5" name="ZoneTexte 4">
            <a:extLst>
              <a:ext uri="{FF2B5EF4-FFF2-40B4-BE49-F238E27FC236}">
                <a16:creationId xmlns:a16="http://schemas.microsoft.com/office/drawing/2014/main" id="{2CBAFABA-2C6E-B098-ED67-FAC4C2293C24}"/>
              </a:ext>
            </a:extLst>
          </p:cNvPr>
          <p:cNvSpPr txBox="1"/>
          <p:nvPr/>
        </p:nvSpPr>
        <p:spPr>
          <a:xfrm>
            <a:off x="322326" y="3811852"/>
            <a:ext cx="2120326" cy="461665"/>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Présenté par </a:t>
            </a:r>
            <a:r>
              <a:rPr lang="en-US" sz="1350" b="1" dirty="0">
                <a:solidFill>
                  <a:schemeClr val="accent2">
                    <a:lumMod val="75000"/>
                  </a:schemeClr>
                </a:solidFill>
                <a:latin typeface="Bell MT" panose="02020503060305020303" pitchFamily="18" charset="0"/>
                <a:cs typeface="Calibri" panose="020F0502020204030204" pitchFamily="34" charset="0"/>
              </a:rPr>
              <a:t>:</a:t>
            </a:r>
          </a:p>
          <a:p>
            <a:pPr marL="214313" indent="-214313">
              <a:buFont typeface="Arial" panose="020B0604020202020204" pitchFamily="34" charset="0"/>
              <a:buChar char="•"/>
            </a:pPr>
            <a:r>
              <a:rPr lang="en-US" sz="1050" dirty="0">
                <a:latin typeface="Bell MT" panose="02020503060305020303" pitchFamily="18" charset="0"/>
              </a:rPr>
              <a:t>ELMADANI HAMZA</a:t>
            </a:r>
          </a:p>
        </p:txBody>
      </p:sp>
      <p:sp>
        <p:nvSpPr>
          <p:cNvPr id="7" name="ZoneTexte 6">
            <a:extLst>
              <a:ext uri="{FF2B5EF4-FFF2-40B4-BE49-F238E27FC236}">
                <a16:creationId xmlns:a16="http://schemas.microsoft.com/office/drawing/2014/main" id="{E1428D33-8748-F9A9-C2EB-6FB9E70ADDC3}"/>
              </a:ext>
            </a:extLst>
          </p:cNvPr>
          <p:cNvSpPr txBox="1"/>
          <p:nvPr/>
        </p:nvSpPr>
        <p:spPr>
          <a:xfrm>
            <a:off x="6343929" y="3690714"/>
            <a:ext cx="2757202" cy="900246"/>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Membres du Jury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M. YASSINE FATAHLLAH</a:t>
            </a:r>
          </a:p>
        </p:txBody>
      </p:sp>
      <p:sp>
        <p:nvSpPr>
          <p:cNvPr id="8" name="ZoneTexte 7">
            <a:extLst>
              <a:ext uri="{FF2B5EF4-FFF2-40B4-BE49-F238E27FC236}">
                <a16:creationId xmlns:a16="http://schemas.microsoft.com/office/drawing/2014/main" id="{BA9A53D3-9382-417D-392D-4895D8BC3187}"/>
              </a:ext>
            </a:extLst>
          </p:cNvPr>
          <p:cNvSpPr txBox="1"/>
          <p:nvPr/>
        </p:nvSpPr>
        <p:spPr>
          <a:xfrm>
            <a:off x="3048582" y="3011137"/>
            <a:ext cx="2815390" cy="253916"/>
          </a:xfrm>
          <a:prstGeom prst="rect">
            <a:avLst/>
          </a:prstGeom>
          <a:noFill/>
        </p:spPr>
        <p:txBody>
          <a:bodyPr wrap="square" rtlCol="0">
            <a:spAutoFit/>
          </a:bodyPr>
          <a:lstStyle/>
          <a:p>
            <a:pPr algn="ctr"/>
            <a:r>
              <a:rPr lang="fr-FR" sz="1050" b="1" i="1" u="sng" dirty="0">
                <a:solidFill>
                  <a:schemeClr val="accent2">
                    <a:lumMod val="75000"/>
                  </a:schemeClr>
                </a:solidFill>
                <a:latin typeface="Bell MT" panose="02020503060305020303" pitchFamily="18" charset="0"/>
                <a:cs typeface="Calibri" panose="020F0502020204030204" pitchFamily="34" charset="0"/>
              </a:rPr>
              <a:t>Présenté</a:t>
            </a:r>
            <a:r>
              <a:rPr lang="en-US" sz="1050" b="1" i="1" u="sng" dirty="0">
                <a:solidFill>
                  <a:schemeClr val="accent2">
                    <a:lumMod val="75000"/>
                  </a:schemeClr>
                </a:solidFill>
                <a:latin typeface="Bell MT" panose="02020503060305020303" pitchFamily="18" charset="0"/>
                <a:cs typeface="Calibri" panose="020F0502020204030204" pitchFamily="34" charset="0"/>
              </a:rPr>
              <a:t> le 16 Juillet 2024</a:t>
            </a:r>
            <a:endParaRPr lang="fr-FR" sz="1050" b="1" i="1" u="sng" dirty="0">
              <a:solidFill>
                <a:schemeClr val="accent2">
                  <a:lumMod val="75000"/>
                </a:schemeClr>
              </a:solidFill>
              <a:latin typeface="Bell MT" panose="02020503060305020303" pitchFamily="18" charset="0"/>
            </a:endParaRPr>
          </a:p>
        </p:txBody>
      </p:sp>
      <p:sp>
        <p:nvSpPr>
          <p:cNvPr id="9" name="ZoneTexte 8">
            <a:extLst>
              <a:ext uri="{FF2B5EF4-FFF2-40B4-BE49-F238E27FC236}">
                <a16:creationId xmlns:a16="http://schemas.microsoft.com/office/drawing/2014/main" id="{23281B77-9D95-5DC4-B389-F473494797B2}"/>
              </a:ext>
            </a:extLst>
          </p:cNvPr>
          <p:cNvSpPr txBox="1"/>
          <p:nvPr/>
        </p:nvSpPr>
        <p:spPr>
          <a:xfrm>
            <a:off x="3459952" y="4920630"/>
            <a:ext cx="2224097" cy="253916"/>
          </a:xfrm>
          <a:prstGeom prst="rect">
            <a:avLst/>
          </a:prstGeom>
          <a:noFill/>
        </p:spPr>
        <p:txBody>
          <a:bodyPr wrap="square" rtlCol="0">
            <a:spAutoFit/>
          </a:bodyPr>
          <a:lstStyle/>
          <a:p>
            <a:r>
              <a:rPr lang="en-US" sz="1050" b="1" dirty="0" err="1">
                <a:solidFill>
                  <a:schemeClr val="bg2">
                    <a:lumMod val="75000"/>
                  </a:schemeClr>
                </a:solidFill>
                <a:latin typeface="Ubuntu" panose="020B0504030602030204" pitchFamily="34" charset="0"/>
                <a:cs typeface="Calibri" panose="020F0502020204030204" pitchFamily="34" charset="0"/>
              </a:rPr>
              <a:t>Anné</a:t>
            </a:r>
            <a:r>
              <a:rPr lang="fr-FR" sz="1050" b="1" dirty="0">
                <a:solidFill>
                  <a:schemeClr val="bg2">
                    <a:lumMod val="75000"/>
                  </a:schemeClr>
                </a:solidFill>
                <a:latin typeface="Ubuntu" panose="020B0504030602030204" pitchFamily="34" charset="0"/>
                <a:cs typeface="Calibri" panose="020F0502020204030204" pitchFamily="34" charset="0"/>
              </a:rPr>
              <a:t>e universitaire : 2023/2024</a:t>
            </a:r>
            <a:endParaRPr lang="fr-FR" sz="1050" dirty="0">
              <a:solidFill>
                <a:schemeClr val="bg2">
                  <a:lumMod val="75000"/>
                </a:schemeClr>
              </a:solidFill>
            </a:endParaRPr>
          </a:p>
        </p:txBody>
      </p:sp>
      <p:sp>
        <p:nvSpPr>
          <p:cNvPr id="12" name="ZoneTexte 11">
            <a:extLst>
              <a:ext uri="{FF2B5EF4-FFF2-40B4-BE49-F238E27FC236}">
                <a16:creationId xmlns:a16="http://schemas.microsoft.com/office/drawing/2014/main" id="{AEB36E8D-3D68-CF07-8816-EEEE62253F7D}"/>
              </a:ext>
            </a:extLst>
          </p:cNvPr>
          <p:cNvSpPr txBox="1"/>
          <p:nvPr/>
        </p:nvSpPr>
        <p:spPr>
          <a:xfrm>
            <a:off x="3158170" y="3663486"/>
            <a:ext cx="2885504" cy="992579"/>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Times New Roman" panose="02020603050405020304" pitchFamily="18" charset="0"/>
              </a:rPr>
              <a:t>Encadr</a:t>
            </a:r>
            <a:r>
              <a:rPr lang="fr-FR" sz="1050" b="1" dirty="0">
                <a:solidFill>
                  <a:schemeClr val="accent2">
                    <a:lumMod val="75000"/>
                  </a:schemeClr>
                </a:solidFill>
                <a:latin typeface="Bell MT" panose="02020503060305020303" pitchFamily="18" charset="0"/>
                <a:cs typeface="Calibri" panose="020F0502020204030204" pitchFamily="34" charset="0"/>
              </a:rPr>
              <a:t>é</a:t>
            </a:r>
            <a:r>
              <a:rPr lang="fr-FR" sz="1050" b="1" dirty="0">
                <a:solidFill>
                  <a:schemeClr val="accent2">
                    <a:lumMod val="75000"/>
                  </a:schemeClr>
                </a:solidFill>
                <a:latin typeface="Bell MT" panose="02020503060305020303" pitchFamily="18" charset="0"/>
                <a:cs typeface="Times New Roman" panose="02020603050405020304" pitchFamily="18" charset="0"/>
              </a:rPr>
              <a:t> par </a:t>
            </a:r>
            <a:r>
              <a:rPr lang="en-US" sz="1350" b="1" dirty="0">
                <a:solidFill>
                  <a:schemeClr val="accent2">
                    <a:lumMod val="75000"/>
                  </a:schemeClr>
                </a:solidFill>
                <a:latin typeface="Bell MT" panose="02020503060305020303" pitchFamily="18" charset="0"/>
                <a:cs typeface="Times New Roman" panose="02020603050405020304" pitchFamily="18" charset="0"/>
              </a:rPr>
              <a:t>:</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YASSINE FATAHLLAH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WALID AZHARI</a:t>
            </a:r>
          </a:p>
          <a:p>
            <a:endParaRPr lang="fr-FR" sz="1350" kern="100" dirty="0">
              <a:latin typeface="Times New Roman" panose="02020603050405020304" pitchFamily="18"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508705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02</a:t>
            </a:r>
            <a:endParaRPr b="1" dirty="0">
              <a:solidFill>
                <a:srgbClr val="000000"/>
              </a:solidFill>
            </a:endParaRPr>
          </a:p>
        </p:txBody>
      </p:sp>
      <p:sp>
        <p:nvSpPr>
          <p:cNvPr id="520" name="Google Shape;520;p70"/>
          <p:cNvSpPr txBox="1">
            <a:spLocks noGrp="1"/>
          </p:cNvSpPr>
          <p:nvPr>
            <p:ph type="title" idx="2"/>
          </p:nvPr>
        </p:nvSpPr>
        <p:spPr>
          <a:xfrm>
            <a:off x="3533614" y="1714553"/>
            <a:ext cx="5800125" cy="1408356"/>
          </a:xfrm>
          <a:prstGeom prst="rect">
            <a:avLst/>
          </a:prstGeom>
        </p:spPr>
        <p:txBody>
          <a:bodyPr spcFirstLastPara="1" wrap="square" lIns="91425" tIns="91425" rIns="91425" bIns="91425" anchor="t" anchorCtr="0">
            <a:noAutofit/>
          </a:bodyPr>
          <a:lstStyle/>
          <a:p>
            <a:pPr lvl="0" algn="ctr"/>
            <a:r>
              <a:rPr lang="en-US" sz="4500" dirty="0" err="1">
                <a:solidFill>
                  <a:srgbClr val="000000"/>
                </a:solidFill>
              </a:rPr>
              <a:t>Contexte</a:t>
            </a:r>
            <a:r>
              <a:rPr lang="en-US" sz="4500" dirty="0">
                <a:solidFill>
                  <a:srgbClr val="000000"/>
                </a:solidFill>
              </a:rPr>
              <a:t> </a:t>
            </a:r>
            <a:r>
              <a:rPr lang="en-US" sz="4500" dirty="0" err="1">
                <a:solidFill>
                  <a:srgbClr val="000000"/>
                </a:solidFill>
              </a:rPr>
              <a:t>général</a:t>
            </a:r>
            <a:r>
              <a:rPr lang="en-US" sz="4500" dirty="0">
                <a:solidFill>
                  <a:srgbClr val="000000"/>
                </a:solidFill>
              </a:rPr>
              <a:t> </a:t>
            </a:r>
            <a:br>
              <a:rPr lang="en-US" sz="4500" dirty="0">
                <a:solidFill>
                  <a:srgbClr val="000000"/>
                </a:solidFill>
              </a:rPr>
            </a:br>
            <a:r>
              <a:rPr lang="en-US" sz="4500" dirty="0">
                <a:solidFill>
                  <a:srgbClr val="000000"/>
                </a:solidFill>
              </a:rPr>
              <a:t>du projet </a:t>
            </a:r>
            <a:endParaRPr lang="fr-FR" sz="4500" dirty="0">
              <a:solidFill>
                <a:srgbClr val="000000"/>
              </a:solidFill>
            </a:endParaRPr>
          </a:p>
        </p:txBody>
      </p:sp>
      <p:graphicFrame>
        <p:nvGraphicFramePr>
          <p:cNvPr id="3" name="Diagramme 2">
            <a:extLst>
              <a:ext uri="{FF2B5EF4-FFF2-40B4-BE49-F238E27FC236}">
                <a16:creationId xmlns:a16="http://schemas.microsoft.com/office/drawing/2014/main" id="{1371FF3B-CD77-9E89-50C2-8F0628781E66}"/>
              </a:ext>
            </a:extLst>
          </p:cNvPr>
          <p:cNvGraphicFramePr/>
          <p:nvPr>
            <p:extLst>
              <p:ext uri="{D42A27DB-BD31-4B8C-83A1-F6EECF244321}">
                <p14:modId xmlns:p14="http://schemas.microsoft.com/office/powerpoint/2010/main" val="945532907"/>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744CE8A1-188A-6F9C-1924-B2963CD6D411}"/>
              </a:ext>
            </a:extLst>
          </p:cNvPr>
          <p:cNvSpPr txBox="1"/>
          <p:nvPr/>
        </p:nvSpPr>
        <p:spPr>
          <a:xfrm>
            <a:off x="3715400" y="3122909"/>
            <a:ext cx="3707476" cy="954107"/>
          </a:xfrm>
          <a:prstGeom prst="rect">
            <a:avLst/>
          </a:prstGeom>
          <a:noFill/>
        </p:spPr>
        <p:txBody>
          <a:bodyPr wrap="square" rtlCol="0">
            <a:spAutoFit/>
          </a:bodyPr>
          <a:lstStyle/>
          <a:p>
            <a:pPr marL="171450" lvl="0" indent="-171450" algn="l" rtl="0">
              <a:spcBef>
                <a:spcPts val="0"/>
              </a:spcBef>
              <a:spcAft>
                <a:spcPts val="0"/>
              </a:spcAft>
              <a:buFont typeface="Arial" panose="020B0604020202020204" pitchFamily="34" charset="0"/>
              <a:buChar char="•"/>
            </a:pPr>
            <a:r>
              <a:rPr lang="fr-CA" sz="1400" dirty="0">
                <a:solidFill>
                  <a:srgbClr val="000000"/>
                </a:solidFill>
              </a:rPr>
              <a:t>Présentation de Groupe Le Matin  </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Problématique</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Les objectifs</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Méthodologie</a:t>
            </a:r>
            <a:endParaRPr lang="fr-CA"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779938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2"/>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p>
            <a:pPr marL="0" lvl="0" indent="0"/>
            <a:r>
              <a:rPr lang="fr-CA" dirty="0">
                <a:solidFill>
                  <a:srgbClr val="000000"/>
                </a:solidFill>
              </a:rPr>
              <a:t>Groupe Le Matin est un pilier de l'industrie médiatique au Maroc, connu pour ses publications fiables et de haute qualité</a:t>
            </a:r>
            <a:endParaRPr dirty="0">
              <a:solidFill>
                <a:srgbClr val="000000"/>
              </a:solidFill>
            </a:endParaRPr>
          </a:p>
        </p:txBody>
      </p:sp>
      <p:sp>
        <p:nvSpPr>
          <p:cNvPr id="534" name="Google Shape;534;p72"/>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p>
            <a:r>
              <a:rPr lang="en-US" sz="3600" dirty="0" err="1"/>
              <a:t>Organisme</a:t>
            </a:r>
            <a:r>
              <a:rPr lang="en-US" sz="3600" dirty="0"/>
              <a:t> </a:t>
            </a:r>
            <a:r>
              <a:rPr lang="en-US" sz="3600" dirty="0" err="1"/>
              <a:t>d’acceuil</a:t>
            </a:r>
            <a:r>
              <a:rPr lang="en-US" sz="3600" dirty="0"/>
              <a:t> </a:t>
            </a:r>
            <a:br>
              <a:rPr lang="en-US" sz="3600" dirty="0"/>
            </a:br>
            <a:endParaRPr dirty="0"/>
          </a:p>
        </p:txBody>
      </p:sp>
      <p:cxnSp>
        <p:nvCxnSpPr>
          <p:cNvPr id="536" name="Google Shape;536;p72"/>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537" name="Google Shape;537;p72"/>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538" name="Google Shape;538;p72"/>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26" name="Picture 2" descr="à propos – Boutique Le Matin">
            <a:extLst>
              <a:ext uri="{FF2B5EF4-FFF2-40B4-BE49-F238E27FC236}">
                <a16:creationId xmlns:a16="http://schemas.microsoft.com/office/drawing/2014/main" id="{EFEEF04C-90C5-E928-C915-C9883CCE2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99" y="101274"/>
            <a:ext cx="4473001" cy="49428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me 3">
            <a:extLst>
              <a:ext uri="{FF2B5EF4-FFF2-40B4-BE49-F238E27FC236}">
                <a16:creationId xmlns:a16="http://schemas.microsoft.com/office/drawing/2014/main" id="{AB43C8CE-EABB-4FBE-66DA-995D3D9D048D}"/>
              </a:ext>
            </a:extLst>
          </p:cNvPr>
          <p:cNvGraphicFramePr/>
          <p:nvPr>
            <p:extLst>
              <p:ext uri="{D42A27DB-BD31-4B8C-83A1-F6EECF244321}">
                <p14:modId xmlns:p14="http://schemas.microsoft.com/office/powerpoint/2010/main" val="3193810505"/>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cxnSp>
        <p:nvCxnSpPr>
          <p:cNvPr id="545" name="Google Shape;545;p73"/>
          <p:cNvCxnSpPr/>
          <p:nvPr/>
        </p:nvCxnSpPr>
        <p:spPr>
          <a:xfrm rot="10800000">
            <a:off x="9039625" y="2574175"/>
            <a:ext cx="0" cy="2472000"/>
          </a:xfrm>
          <a:prstGeom prst="straightConnector1">
            <a:avLst/>
          </a:prstGeom>
          <a:noFill/>
          <a:ln w="19050" cap="flat" cmpd="sng">
            <a:solidFill>
              <a:schemeClr val="lt1"/>
            </a:solidFill>
            <a:prstDash val="solid"/>
            <a:round/>
            <a:headEnd type="none" w="med" len="med"/>
            <a:tailEnd type="none" w="med" len="med"/>
          </a:ln>
        </p:spPr>
      </p:cxnSp>
      <p:cxnSp>
        <p:nvCxnSpPr>
          <p:cNvPr id="546" name="Google Shape;546;p73"/>
          <p:cNvCxnSpPr/>
          <p:nvPr/>
        </p:nvCxnSpPr>
        <p:spPr>
          <a:xfrm rot="10800000">
            <a:off x="108900" y="5036375"/>
            <a:ext cx="8936100" cy="0"/>
          </a:xfrm>
          <a:prstGeom prst="straightConnector1">
            <a:avLst/>
          </a:prstGeom>
          <a:noFill/>
          <a:ln w="19050" cap="flat" cmpd="sng">
            <a:solidFill>
              <a:schemeClr val="lt1"/>
            </a:solidFill>
            <a:prstDash val="solid"/>
            <a:round/>
            <a:headEnd type="none" w="med" len="med"/>
            <a:tailEnd type="none" w="med" len="med"/>
          </a:ln>
        </p:spPr>
      </p:cxnSp>
      <p:cxnSp>
        <p:nvCxnSpPr>
          <p:cNvPr id="547" name="Google Shape;547;p73"/>
          <p:cNvCxnSpPr/>
          <p:nvPr/>
        </p:nvCxnSpPr>
        <p:spPr>
          <a:xfrm rot="10800000">
            <a:off x="107275" y="2574375"/>
            <a:ext cx="0" cy="2470500"/>
          </a:xfrm>
          <a:prstGeom prst="straightConnector1">
            <a:avLst/>
          </a:prstGeom>
          <a:noFill/>
          <a:ln w="19050" cap="flat" cmpd="sng">
            <a:solidFill>
              <a:schemeClr val="lt1"/>
            </a:solidFill>
            <a:prstDash val="solid"/>
            <a:round/>
            <a:headEnd type="none" w="med" len="med"/>
            <a:tailEnd type="none" w="med" len="med"/>
          </a:ln>
        </p:spPr>
      </p:cxnSp>
      <p:sp>
        <p:nvSpPr>
          <p:cNvPr id="548" name="Google Shape;548;p73"/>
          <p:cNvSpPr txBox="1">
            <a:spLocks noGrp="1"/>
          </p:cNvSpPr>
          <p:nvPr>
            <p:ph type="title"/>
          </p:nvPr>
        </p:nvSpPr>
        <p:spPr>
          <a:xfrm>
            <a:off x="2791140" y="-26249"/>
            <a:ext cx="440214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Groupe LE MATIN</a:t>
            </a:r>
          </a:p>
        </p:txBody>
      </p:sp>
      <p:sp>
        <p:nvSpPr>
          <p:cNvPr id="4" name="AutoShape 6" descr="Timeline">
            <a:extLst>
              <a:ext uri="{FF2B5EF4-FFF2-40B4-BE49-F238E27FC236}">
                <a16:creationId xmlns:a16="http://schemas.microsoft.com/office/drawing/2014/main" id="{6992ECEE-0258-7D09-0040-E2EC1C7CD248}"/>
              </a:ext>
            </a:extLst>
          </p:cNvPr>
          <p:cNvSpPr>
            <a:spLocks noChangeAspect="1" noChangeArrowheads="1"/>
          </p:cNvSpPr>
          <p:nvPr/>
        </p:nvSpPr>
        <p:spPr bwMode="auto">
          <a:xfrm>
            <a:off x="4419599" y="2419350"/>
            <a:ext cx="4546169" cy="39659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10" name="Groupe 9">
            <a:extLst>
              <a:ext uri="{FF2B5EF4-FFF2-40B4-BE49-F238E27FC236}">
                <a16:creationId xmlns:a16="http://schemas.microsoft.com/office/drawing/2014/main" id="{83E11A32-2626-858F-4041-F4433C09806C}"/>
              </a:ext>
            </a:extLst>
          </p:cNvPr>
          <p:cNvGrpSpPr/>
          <p:nvPr/>
        </p:nvGrpSpPr>
        <p:grpSpPr>
          <a:xfrm>
            <a:off x="335360" y="874087"/>
            <a:ext cx="8233620" cy="3710626"/>
            <a:chOff x="457185" y="1025890"/>
            <a:chExt cx="8233620" cy="3710626"/>
          </a:xfrm>
        </p:grpSpPr>
        <p:grpSp>
          <p:nvGrpSpPr>
            <p:cNvPr id="11" name="Google Shape;3351;p36">
              <a:extLst>
                <a:ext uri="{FF2B5EF4-FFF2-40B4-BE49-F238E27FC236}">
                  <a16:creationId xmlns:a16="http://schemas.microsoft.com/office/drawing/2014/main" id="{A51D124F-AAB3-33AA-3210-C84526460052}"/>
                </a:ext>
              </a:extLst>
            </p:cNvPr>
            <p:cNvGrpSpPr/>
            <p:nvPr/>
          </p:nvGrpSpPr>
          <p:grpSpPr>
            <a:xfrm>
              <a:off x="457185" y="1025890"/>
              <a:ext cx="8233620" cy="3710626"/>
              <a:chOff x="591225" y="1636250"/>
              <a:chExt cx="6403500" cy="2885850"/>
            </a:xfrm>
          </p:grpSpPr>
          <p:sp>
            <p:nvSpPr>
              <p:cNvPr id="17" name="Google Shape;3352;p36">
                <a:extLst>
                  <a:ext uri="{FF2B5EF4-FFF2-40B4-BE49-F238E27FC236}">
                    <a16:creationId xmlns:a16="http://schemas.microsoft.com/office/drawing/2014/main" id="{CB1BA1FC-5EC3-FE34-75EF-62C5059F5CEA}"/>
                  </a:ext>
                </a:extLst>
              </p:cNvPr>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53;p36">
                <a:extLst>
                  <a:ext uri="{FF2B5EF4-FFF2-40B4-BE49-F238E27FC236}">
                    <a16:creationId xmlns:a16="http://schemas.microsoft.com/office/drawing/2014/main" id="{C900BD69-B9C8-FDC4-7089-8FA551942519}"/>
                  </a:ext>
                </a:extLst>
              </p:cNvPr>
              <p:cNvSpPr/>
              <p:nvPr/>
            </p:nvSpPr>
            <p:spPr>
              <a:xfrm>
                <a:off x="3234000" y="1726500"/>
                <a:ext cx="1105275" cy="1889875"/>
              </a:xfrm>
              <a:custGeom>
                <a:avLst/>
                <a:gdLst/>
                <a:ahLst/>
                <a:cxnLst/>
                <a:rect l="l" t="t" r="r" b="b"/>
                <a:pathLst>
                  <a:path w="44211" h="75595" extrusionOk="0">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4;p36">
                <a:extLst>
                  <a:ext uri="{FF2B5EF4-FFF2-40B4-BE49-F238E27FC236}">
                    <a16:creationId xmlns:a16="http://schemas.microsoft.com/office/drawing/2014/main" id="{E417163B-B887-86D4-51D4-A56645299315}"/>
                  </a:ext>
                </a:extLst>
              </p:cNvPr>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55;p36">
                <a:extLst>
                  <a:ext uri="{FF2B5EF4-FFF2-40B4-BE49-F238E27FC236}">
                    <a16:creationId xmlns:a16="http://schemas.microsoft.com/office/drawing/2014/main" id="{C29B06B8-9835-584F-2929-7F6FB67D9199}"/>
                  </a:ext>
                </a:extLst>
              </p:cNvPr>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56;p36">
                <a:extLst>
                  <a:ext uri="{FF2B5EF4-FFF2-40B4-BE49-F238E27FC236}">
                    <a16:creationId xmlns:a16="http://schemas.microsoft.com/office/drawing/2014/main" id="{9723F158-D339-4F8B-F3CE-9FF27B44AE50}"/>
                  </a:ext>
                </a:extLst>
              </p:cNvPr>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57;p36">
                <a:extLst>
                  <a:ext uri="{FF2B5EF4-FFF2-40B4-BE49-F238E27FC236}">
                    <a16:creationId xmlns:a16="http://schemas.microsoft.com/office/drawing/2014/main" id="{5484B9EF-1B63-BC55-6437-8EB4CBA915B0}"/>
                  </a:ext>
                </a:extLst>
              </p:cNvPr>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58;p36">
                <a:extLst>
                  <a:ext uri="{FF2B5EF4-FFF2-40B4-BE49-F238E27FC236}">
                    <a16:creationId xmlns:a16="http://schemas.microsoft.com/office/drawing/2014/main" id="{AADF82B2-E0E4-7925-05BB-AAA3E581A571}"/>
                  </a:ext>
                </a:extLst>
              </p:cNvPr>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59;p36">
                <a:extLst>
                  <a:ext uri="{FF2B5EF4-FFF2-40B4-BE49-F238E27FC236}">
                    <a16:creationId xmlns:a16="http://schemas.microsoft.com/office/drawing/2014/main" id="{56852D6D-394A-46B1-A53D-3595E2C135F0}"/>
                  </a:ext>
                </a:extLst>
              </p:cNvPr>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0;p36">
                <a:extLst>
                  <a:ext uri="{FF2B5EF4-FFF2-40B4-BE49-F238E27FC236}">
                    <a16:creationId xmlns:a16="http://schemas.microsoft.com/office/drawing/2014/main" id="{BE3F562D-6AD5-77B4-50DA-87EB4AB71EF2}"/>
                  </a:ext>
                </a:extLst>
              </p:cNvPr>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1;p36">
                <a:extLst>
                  <a:ext uri="{FF2B5EF4-FFF2-40B4-BE49-F238E27FC236}">
                    <a16:creationId xmlns:a16="http://schemas.microsoft.com/office/drawing/2014/main" id="{2D29F723-6845-9DA1-62C3-9CF68FDFDE52}"/>
                  </a:ext>
                </a:extLst>
              </p:cNvPr>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62;p36">
                <a:extLst>
                  <a:ext uri="{FF2B5EF4-FFF2-40B4-BE49-F238E27FC236}">
                    <a16:creationId xmlns:a16="http://schemas.microsoft.com/office/drawing/2014/main" id="{0B00051F-318F-DE90-C6A9-349D13620BE0}"/>
                  </a:ext>
                </a:extLst>
              </p:cNvPr>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63;p36">
                <a:extLst>
                  <a:ext uri="{FF2B5EF4-FFF2-40B4-BE49-F238E27FC236}">
                    <a16:creationId xmlns:a16="http://schemas.microsoft.com/office/drawing/2014/main" id="{3B8A7349-6884-F6B2-6321-3CB992CDF732}"/>
                  </a:ext>
                </a:extLst>
              </p:cNvPr>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64;p36">
                <a:extLst>
                  <a:ext uri="{FF2B5EF4-FFF2-40B4-BE49-F238E27FC236}">
                    <a16:creationId xmlns:a16="http://schemas.microsoft.com/office/drawing/2014/main" id="{FCCBD791-AC96-4818-A70C-AA52C5485A21}"/>
                  </a:ext>
                </a:extLst>
              </p:cNvPr>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5;p36">
                <a:extLst>
                  <a:ext uri="{FF2B5EF4-FFF2-40B4-BE49-F238E27FC236}">
                    <a16:creationId xmlns:a16="http://schemas.microsoft.com/office/drawing/2014/main" id="{F4FF3900-08BA-3258-1178-AF953B080126}"/>
                  </a:ext>
                </a:extLst>
              </p:cNvPr>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66;p36">
                <a:extLst>
                  <a:ext uri="{FF2B5EF4-FFF2-40B4-BE49-F238E27FC236}">
                    <a16:creationId xmlns:a16="http://schemas.microsoft.com/office/drawing/2014/main" id="{DF0D663B-618E-AE2C-0BF4-A8DB8A4782B2}"/>
                  </a:ext>
                </a:extLst>
              </p:cNvPr>
              <p:cNvSpPr/>
              <p:nvPr/>
            </p:nvSpPr>
            <p:spPr>
              <a:xfrm>
                <a:off x="5042300"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67;p36">
                <a:extLst>
                  <a:ext uri="{FF2B5EF4-FFF2-40B4-BE49-F238E27FC236}">
                    <a16:creationId xmlns:a16="http://schemas.microsoft.com/office/drawing/2014/main" id="{B61CA6AE-B7BF-9DE8-52F5-BA8AF7932314}"/>
                  </a:ext>
                </a:extLst>
              </p:cNvPr>
              <p:cNvSpPr/>
              <p:nvPr/>
            </p:nvSpPr>
            <p:spPr>
              <a:xfrm>
                <a:off x="496710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8;p36">
                <a:extLst>
                  <a:ext uri="{FF2B5EF4-FFF2-40B4-BE49-F238E27FC236}">
                    <a16:creationId xmlns:a16="http://schemas.microsoft.com/office/drawing/2014/main" id="{FED68237-F025-1C80-412A-A00110BAF743}"/>
                  </a:ext>
                </a:extLst>
              </p:cNvPr>
              <p:cNvSpPr/>
              <p:nvPr/>
            </p:nvSpPr>
            <p:spPr>
              <a:xfrm>
                <a:off x="4891875"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36">
                <a:extLst>
                  <a:ext uri="{FF2B5EF4-FFF2-40B4-BE49-F238E27FC236}">
                    <a16:creationId xmlns:a16="http://schemas.microsoft.com/office/drawing/2014/main" id="{C8CBA818-879E-C665-1BEF-B9BD2FF3846D}"/>
                  </a:ext>
                </a:extLst>
              </p:cNvPr>
              <p:cNvSpPr/>
              <p:nvPr/>
            </p:nvSpPr>
            <p:spPr>
              <a:xfrm>
                <a:off x="5117525" y="4270300"/>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0;p36">
                <a:extLst>
                  <a:ext uri="{FF2B5EF4-FFF2-40B4-BE49-F238E27FC236}">
                    <a16:creationId xmlns:a16="http://schemas.microsoft.com/office/drawing/2014/main" id="{4D1C52ED-6B17-AC62-392F-2C80BC8C5562}"/>
                  </a:ext>
                </a:extLst>
              </p:cNvPr>
              <p:cNvSpPr/>
              <p:nvPr/>
            </p:nvSpPr>
            <p:spPr>
              <a:xfrm>
                <a:off x="519275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71;p36">
                <a:extLst>
                  <a:ext uri="{FF2B5EF4-FFF2-40B4-BE49-F238E27FC236}">
                    <a16:creationId xmlns:a16="http://schemas.microsoft.com/office/drawing/2014/main" id="{5A880038-AE38-A4A8-5F83-3D5A888C0F70}"/>
                  </a:ext>
                </a:extLst>
              </p:cNvPr>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2;p36">
                <a:extLst>
                  <a:ext uri="{FF2B5EF4-FFF2-40B4-BE49-F238E27FC236}">
                    <a16:creationId xmlns:a16="http://schemas.microsoft.com/office/drawing/2014/main" id="{67B469B4-FCB6-7436-678E-460D8FAE6802}"/>
                  </a:ext>
                </a:extLst>
              </p:cNvPr>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73;p36">
                <a:extLst>
                  <a:ext uri="{FF2B5EF4-FFF2-40B4-BE49-F238E27FC236}">
                    <a16:creationId xmlns:a16="http://schemas.microsoft.com/office/drawing/2014/main" id="{C089BA0B-F5C3-9838-B2A9-4B5365EC312C}"/>
                  </a:ext>
                </a:extLst>
              </p:cNvPr>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74;p36">
                <a:extLst>
                  <a:ext uri="{FF2B5EF4-FFF2-40B4-BE49-F238E27FC236}">
                    <a16:creationId xmlns:a16="http://schemas.microsoft.com/office/drawing/2014/main" id="{1C0B5832-E318-FF6A-E9A3-397B0F5E0AA9}"/>
                  </a:ext>
                </a:extLst>
              </p:cNvPr>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5;p36">
                <a:extLst>
                  <a:ext uri="{FF2B5EF4-FFF2-40B4-BE49-F238E27FC236}">
                    <a16:creationId xmlns:a16="http://schemas.microsoft.com/office/drawing/2014/main" id="{63702EEA-0A6C-2C80-63D9-C848AFAC7153}"/>
                  </a:ext>
                </a:extLst>
              </p:cNvPr>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76;p36">
                <a:extLst>
                  <a:ext uri="{FF2B5EF4-FFF2-40B4-BE49-F238E27FC236}">
                    <a16:creationId xmlns:a16="http://schemas.microsoft.com/office/drawing/2014/main" id="{71B4983B-AAB1-DCE0-A0D3-97647F7C34D1}"/>
                  </a:ext>
                </a:extLst>
              </p:cNvPr>
              <p:cNvSpPr/>
              <p:nvPr/>
            </p:nvSpPr>
            <p:spPr>
              <a:xfrm>
                <a:off x="3772375"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77;p36">
                <a:extLst>
                  <a:ext uri="{FF2B5EF4-FFF2-40B4-BE49-F238E27FC236}">
                    <a16:creationId xmlns:a16="http://schemas.microsoft.com/office/drawing/2014/main" id="{AD733527-9225-0F83-FB1A-D8278D51CF89}"/>
                  </a:ext>
                </a:extLst>
              </p:cNvPr>
              <p:cNvSpPr/>
              <p:nvPr/>
            </p:nvSpPr>
            <p:spPr>
              <a:xfrm>
                <a:off x="3621950"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78;p36">
                <a:extLst>
                  <a:ext uri="{FF2B5EF4-FFF2-40B4-BE49-F238E27FC236}">
                    <a16:creationId xmlns:a16="http://schemas.microsoft.com/office/drawing/2014/main" id="{338A1CB3-E92F-E257-3E30-A831518AA658}"/>
                  </a:ext>
                </a:extLst>
              </p:cNvPr>
              <p:cNvSpPr/>
              <p:nvPr/>
            </p:nvSpPr>
            <p:spPr>
              <a:xfrm>
                <a:off x="3697175"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79;p36">
                <a:extLst>
                  <a:ext uri="{FF2B5EF4-FFF2-40B4-BE49-F238E27FC236}">
                    <a16:creationId xmlns:a16="http://schemas.microsoft.com/office/drawing/2014/main" id="{C5F2B166-DE59-33C0-B740-E15954B02170}"/>
                  </a:ext>
                </a:extLst>
              </p:cNvPr>
              <p:cNvSpPr/>
              <p:nvPr/>
            </p:nvSpPr>
            <p:spPr>
              <a:xfrm>
                <a:off x="3847600"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80;p36">
                <a:extLst>
                  <a:ext uri="{FF2B5EF4-FFF2-40B4-BE49-F238E27FC236}">
                    <a16:creationId xmlns:a16="http://schemas.microsoft.com/office/drawing/2014/main" id="{59145149-02DE-AA4A-9D2E-8F3A2E0FBE17}"/>
                  </a:ext>
                </a:extLst>
              </p:cNvPr>
              <p:cNvSpPr/>
              <p:nvPr/>
            </p:nvSpPr>
            <p:spPr>
              <a:xfrm>
                <a:off x="3922800" y="3507075"/>
                <a:ext cx="28525" cy="29325"/>
              </a:xfrm>
              <a:custGeom>
                <a:avLst/>
                <a:gdLst/>
                <a:ahLst/>
                <a:cxnLst/>
                <a:rect l="l" t="t" r="r" b="b"/>
                <a:pathLst>
                  <a:path w="1141" h="1173" extrusionOk="0">
                    <a:moveTo>
                      <a:pt x="571" y="254"/>
                    </a:moveTo>
                    <a:cubicBezTo>
                      <a:pt x="761" y="254"/>
                      <a:pt x="888" y="413"/>
                      <a:pt x="888" y="571"/>
                    </a:cubicBezTo>
                    <a:cubicBezTo>
                      <a:pt x="888" y="761"/>
                      <a:pt x="761" y="919"/>
                      <a:pt x="571" y="919"/>
                    </a:cubicBezTo>
                    <a:cubicBezTo>
                      <a:pt x="381" y="919"/>
                      <a:pt x="223" y="761"/>
                      <a:pt x="223" y="571"/>
                    </a:cubicBezTo>
                    <a:cubicBezTo>
                      <a:pt x="223" y="413"/>
                      <a:pt x="381" y="254"/>
                      <a:pt x="571" y="254"/>
                    </a:cubicBezTo>
                    <a:close/>
                    <a:moveTo>
                      <a:pt x="571" y="1"/>
                    </a:moveTo>
                    <a:cubicBezTo>
                      <a:pt x="254" y="1"/>
                      <a:pt x="1" y="254"/>
                      <a:pt x="1" y="571"/>
                    </a:cubicBezTo>
                    <a:cubicBezTo>
                      <a:pt x="1" y="888"/>
                      <a:pt x="254" y="1173"/>
                      <a:pt x="571" y="1173"/>
                    </a:cubicBezTo>
                    <a:cubicBezTo>
                      <a:pt x="888" y="1173"/>
                      <a:pt x="1141" y="888"/>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81;p36">
                <a:extLst>
                  <a:ext uri="{FF2B5EF4-FFF2-40B4-BE49-F238E27FC236}">
                    <a16:creationId xmlns:a16="http://schemas.microsoft.com/office/drawing/2014/main" id="{EF3DE658-02CF-384F-6B46-7C715AC89F6F}"/>
                  </a:ext>
                </a:extLst>
              </p:cNvPr>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82;p36">
                <a:extLst>
                  <a:ext uri="{FF2B5EF4-FFF2-40B4-BE49-F238E27FC236}">
                    <a16:creationId xmlns:a16="http://schemas.microsoft.com/office/drawing/2014/main" id="{AFA9E9E5-5F8C-20C8-1EB4-EA4BFA3345D1}"/>
                  </a:ext>
                </a:extLst>
              </p:cNvPr>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83;p36">
                <a:extLst>
                  <a:ext uri="{FF2B5EF4-FFF2-40B4-BE49-F238E27FC236}">
                    <a16:creationId xmlns:a16="http://schemas.microsoft.com/office/drawing/2014/main" id="{813A523C-9A2F-A566-CD7B-405499EAB267}"/>
                  </a:ext>
                </a:extLst>
              </p:cNvPr>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84;p36">
                <a:extLst>
                  <a:ext uri="{FF2B5EF4-FFF2-40B4-BE49-F238E27FC236}">
                    <a16:creationId xmlns:a16="http://schemas.microsoft.com/office/drawing/2014/main" id="{CFB888CF-B448-E9D8-B00E-5753CA4E1B5F}"/>
                  </a:ext>
                </a:extLst>
              </p:cNvPr>
              <p:cNvSpPr/>
              <p:nvPr/>
            </p:nvSpPr>
            <p:spPr>
              <a:xfrm>
                <a:off x="3772375" y="3507075"/>
                <a:ext cx="28525" cy="29325"/>
              </a:xfrm>
              <a:custGeom>
                <a:avLst/>
                <a:gdLst/>
                <a:ahLst/>
                <a:cxnLst/>
                <a:rect l="l" t="t" r="r" b="b"/>
                <a:pathLst>
                  <a:path w="1141" h="1173" extrusionOk="0">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85;p36">
                <a:extLst>
                  <a:ext uri="{FF2B5EF4-FFF2-40B4-BE49-F238E27FC236}">
                    <a16:creationId xmlns:a16="http://schemas.microsoft.com/office/drawing/2014/main" id="{9B1DB07A-0337-69C2-DF89-2B6FB880B03C}"/>
                  </a:ext>
                </a:extLst>
              </p:cNvPr>
              <p:cNvSpPr/>
              <p:nvPr/>
            </p:nvSpPr>
            <p:spPr>
              <a:xfrm>
                <a:off x="5040725" y="427002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86;p36">
                <a:extLst>
                  <a:ext uri="{FF2B5EF4-FFF2-40B4-BE49-F238E27FC236}">
                    <a16:creationId xmlns:a16="http://schemas.microsoft.com/office/drawing/2014/main" id="{42449292-87BF-102A-7D92-D677BA6F759E}"/>
                  </a:ext>
                </a:extLst>
              </p:cNvPr>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87;p36">
                <a:extLst>
                  <a:ext uri="{FF2B5EF4-FFF2-40B4-BE49-F238E27FC236}">
                    <a16:creationId xmlns:a16="http://schemas.microsoft.com/office/drawing/2014/main" id="{DB93B0C0-C4E7-0322-984E-8DBBB3F95EEF}"/>
                  </a:ext>
                </a:extLst>
              </p:cNvPr>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8;p36">
                <a:extLst>
                  <a:ext uri="{FF2B5EF4-FFF2-40B4-BE49-F238E27FC236}">
                    <a16:creationId xmlns:a16="http://schemas.microsoft.com/office/drawing/2014/main" id="{273F6495-5BE1-468F-44C1-9B07C4827C01}"/>
                  </a:ext>
                </a:extLst>
              </p:cNvPr>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89;p36">
                <a:extLst>
                  <a:ext uri="{FF2B5EF4-FFF2-40B4-BE49-F238E27FC236}">
                    <a16:creationId xmlns:a16="http://schemas.microsoft.com/office/drawing/2014/main" id="{5AE3B07E-331D-3891-829C-7F936DFCD347}"/>
                  </a:ext>
                </a:extLst>
              </p:cNvPr>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0;p36">
                <a:extLst>
                  <a:ext uri="{FF2B5EF4-FFF2-40B4-BE49-F238E27FC236}">
                    <a16:creationId xmlns:a16="http://schemas.microsoft.com/office/drawing/2014/main" id="{B6459FF0-FCE2-944F-1924-C2830E6FC484}"/>
                  </a:ext>
                </a:extLst>
              </p:cNvPr>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1;p36">
                <a:extLst>
                  <a:ext uri="{FF2B5EF4-FFF2-40B4-BE49-F238E27FC236}">
                    <a16:creationId xmlns:a16="http://schemas.microsoft.com/office/drawing/2014/main" id="{6FE79866-2D0E-8FF4-187F-94BAC5A0F5E4}"/>
                  </a:ext>
                </a:extLst>
              </p:cNvPr>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2;p36">
                <a:extLst>
                  <a:ext uri="{FF2B5EF4-FFF2-40B4-BE49-F238E27FC236}">
                    <a16:creationId xmlns:a16="http://schemas.microsoft.com/office/drawing/2014/main" id="{7B1CF044-7910-8A90-2E82-7A4E611597AD}"/>
                  </a:ext>
                </a:extLst>
              </p:cNvPr>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93;p36">
                <a:extLst>
                  <a:ext uri="{FF2B5EF4-FFF2-40B4-BE49-F238E27FC236}">
                    <a16:creationId xmlns:a16="http://schemas.microsoft.com/office/drawing/2014/main" id="{9E5560CC-32C2-3B51-A3AE-06EFC53CE362}"/>
                  </a:ext>
                </a:extLst>
              </p:cNvPr>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94;p36">
                <a:extLst>
                  <a:ext uri="{FF2B5EF4-FFF2-40B4-BE49-F238E27FC236}">
                    <a16:creationId xmlns:a16="http://schemas.microsoft.com/office/drawing/2014/main" id="{6DD83CA9-B465-75CF-DD89-64F1484439EA}"/>
                  </a:ext>
                </a:extLst>
              </p:cNvPr>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5;p36">
                <a:extLst>
                  <a:ext uri="{FF2B5EF4-FFF2-40B4-BE49-F238E27FC236}">
                    <a16:creationId xmlns:a16="http://schemas.microsoft.com/office/drawing/2014/main" id="{F8F6AE15-B2A2-2192-796D-D268D7A95A97}"/>
                  </a:ext>
                </a:extLst>
              </p:cNvPr>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96;p36">
                <a:extLst>
                  <a:ext uri="{FF2B5EF4-FFF2-40B4-BE49-F238E27FC236}">
                    <a16:creationId xmlns:a16="http://schemas.microsoft.com/office/drawing/2014/main" id="{CC59AB82-7A4C-EA28-56FD-FB6052E366DF}"/>
                  </a:ext>
                </a:extLst>
              </p:cNvPr>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97;p36">
                <a:extLst>
                  <a:ext uri="{FF2B5EF4-FFF2-40B4-BE49-F238E27FC236}">
                    <a16:creationId xmlns:a16="http://schemas.microsoft.com/office/drawing/2014/main" id="{A44D3DAE-E1D9-34BD-57FA-394CFBC320EC}"/>
                  </a:ext>
                </a:extLst>
              </p:cNvPr>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98;p36">
                <a:extLst>
                  <a:ext uri="{FF2B5EF4-FFF2-40B4-BE49-F238E27FC236}">
                    <a16:creationId xmlns:a16="http://schemas.microsoft.com/office/drawing/2014/main" id="{F2E32C0D-C3D3-59C2-C4F0-679B242187A5}"/>
                  </a:ext>
                </a:extLst>
              </p:cNvPr>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399;p36">
                <a:extLst>
                  <a:ext uri="{FF2B5EF4-FFF2-40B4-BE49-F238E27FC236}">
                    <a16:creationId xmlns:a16="http://schemas.microsoft.com/office/drawing/2014/main" id="{F714CF3B-3632-1367-5A5D-69E70F9FD3A2}"/>
                  </a:ext>
                </a:extLst>
              </p:cNvPr>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400;p36">
                <a:extLst>
                  <a:ext uri="{FF2B5EF4-FFF2-40B4-BE49-F238E27FC236}">
                    <a16:creationId xmlns:a16="http://schemas.microsoft.com/office/drawing/2014/main" id="{B2C79849-4418-5E3E-1AE8-E321586D4D3B}"/>
                  </a:ext>
                </a:extLst>
              </p:cNvPr>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401;p36">
                <a:extLst>
                  <a:ext uri="{FF2B5EF4-FFF2-40B4-BE49-F238E27FC236}">
                    <a16:creationId xmlns:a16="http://schemas.microsoft.com/office/drawing/2014/main" id="{D282A40F-AA5C-C77C-A9D9-3FE86FD693B5}"/>
                  </a:ext>
                </a:extLst>
              </p:cNvPr>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402;p36">
                <a:extLst>
                  <a:ext uri="{FF2B5EF4-FFF2-40B4-BE49-F238E27FC236}">
                    <a16:creationId xmlns:a16="http://schemas.microsoft.com/office/drawing/2014/main" id="{E993E87E-2210-2077-1901-C668C7F3A88C}"/>
                  </a:ext>
                </a:extLst>
              </p:cNvPr>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403;p36">
                <a:extLst>
                  <a:ext uri="{FF2B5EF4-FFF2-40B4-BE49-F238E27FC236}">
                    <a16:creationId xmlns:a16="http://schemas.microsoft.com/office/drawing/2014/main" id="{8C12227B-68A8-56F0-7236-BF057C62F234}"/>
                  </a:ext>
                </a:extLst>
              </p:cNvPr>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404;p36">
                <a:extLst>
                  <a:ext uri="{FF2B5EF4-FFF2-40B4-BE49-F238E27FC236}">
                    <a16:creationId xmlns:a16="http://schemas.microsoft.com/office/drawing/2014/main" id="{8EDDDEA0-C753-B4E3-79F1-93DE822E4C7D}"/>
                  </a:ext>
                </a:extLst>
              </p:cNvPr>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405;p36">
                <a:extLst>
                  <a:ext uri="{FF2B5EF4-FFF2-40B4-BE49-F238E27FC236}">
                    <a16:creationId xmlns:a16="http://schemas.microsoft.com/office/drawing/2014/main" id="{3CD78FFD-1688-3DE9-95CC-1A38A46B6568}"/>
                  </a:ext>
                </a:extLst>
              </p:cNvPr>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406;p36">
                <a:extLst>
                  <a:ext uri="{FF2B5EF4-FFF2-40B4-BE49-F238E27FC236}">
                    <a16:creationId xmlns:a16="http://schemas.microsoft.com/office/drawing/2014/main" id="{C2512977-B782-CD98-E44D-599172F67D7F}"/>
                  </a:ext>
                </a:extLst>
              </p:cNvPr>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407;p36">
                <a:extLst>
                  <a:ext uri="{FF2B5EF4-FFF2-40B4-BE49-F238E27FC236}">
                    <a16:creationId xmlns:a16="http://schemas.microsoft.com/office/drawing/2014/main" id="{201C791F-BE1B-8DA4-6B58-7508A384C172}"/>
                  </a:ext>
                </a:extLst>
              </p:cNvPr>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408;p36">
                <a:extLst>
                  <a:ext uri="{FF2B5EF4-FFF2-40B4-BE49-F238E27FC236}">
                    <a16:creationId xmlns:a16="http://schemas.microsoft.com/office/drawing/2014/main" id="{D9F436D6-7C75-115D-9E6E-2399D8A5098F}"/>
                  </a:ext>
                </a:extLst>
              </p:cNvPr>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409;p36">
                <a:extLst>
                  <a:ext uri="{FF2B5EF4-FFF2-40B4-BE49-F238E27FC236}">
                    <a16:creationId xmlns:a16="http://schemas.microsoft.com/office/drawing/2014/main" id="{27D3FC48-1F7F-A10D-1349-437CEDB56B1A}"/>
                  </a:ext>
                </a:extLst>
              </p:cNvPr>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410;p36">
                <a:extLst>
                  <a:ext uri="{FF2B5EF4-FFF2-40B4-BE49-F238E27FC236}">
                    <a16:creationId xmlns:a16="http://schemas.microsoft.com/office/drawing/2014/main" id="{D6ECFCFD-0DB2-5D27-3E7C-6522A38ABEBB}"/>
                  </a:ext>
                </a:extLst>
              </p:cNvPr>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411;p36">
                <a:extLst>
                  <a:ext uri="{FF2B5EF4-FFF2-40B4-BE49-F238E27FC236}">
                    <a16:creationId xmlns:a16="http://schemas.microsoft.com/office/drawing/2014/main" id="{D3BBCE44-9033-6588-5029-03A596016462}"/>
                  </a:ext>
                </a:extLst>
              </p:cNvPr>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412;p36">
                <a:extLst>
                  <a:ext uri="{FF2B5EF4-FFF2-40B4-BE49-F238E27FC236}">
                    <a16:creationId xmlns:a16="http://schemas.microsoft.com/office/drawing/2014/main" id="{07AAEF47-32B3-2BE9-90D7-B83148E18818}"/>
                  </a:ext>
                </a:extLst>
              </p:cNvPr>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413;p36">
                <a:extLst>
                  <a:ext uri="{FF2B5EF4-FFF2-40B4-BE49-F238E27FC236}">
                    <a16:creationId xmlns:a16="http://schemas.microsoft.com/office/drawing/2014/main" id="{942A5F9B-D029-1589-B264-B93E33F256DD}"/>
                  </a:ext>
                </a:extLst>
              </p:cNvPr>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414;p36">
                <a:extLst>
                  <a:ext uri="{FF2B5EF4-FFF2-40B4-BE49-F238E27FC236}">
                    <a16:creationId xmlns:a16="http://schemas.microsoft.com/office/drawing/2014/main" id="{0D6AEE2E-62AF-F6EA-FFCA-7E03DD07A7B6}"/>
                  </a:ext>
                </a:extLst>
              </p:cNvPr>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415;p36">
                <a:extLst>
                  <a:ext uri="{FF2B5EF4-FFF2-40B4-BE49-F238E27FC236}">
                    <a16:creationId xmlns:a16="http://schemas.microsoft.com/office/drawing/2014/main" id="{946847AD-5A2D-D8A0-4B66-A58E688A445D}"/>
                  </a:ext>
                </a:extLst>
              </p:cNvPr>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416;p36">
                <a:extLst>
                  <a:ext uri="{FF2B5EF4-FFF2-40B4-BE49-F238E27FC236}">
                    <a16:creationId xmlns:a16="http://schemas.microsoft.com/office/drawing/2014/main" id="{3B3B009F-D35C-64CE-1AE9-B888B1CF8BA7}"/>
                  </a:ext>
                </a:extLst>
              </p:cNvPr>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417;p36">
                <a:extLst>
                  <a:ext uri="{FF2B5EF4-FFF2-40B4-BE49-F238E27FC236}">
                    <a16:creationId xmlns:a16="http://schemas.microsoft.com/office/drawing/2014/main" id="{4BB7FD58-915F-F2EA-EEBD-22C517679026}"/>
                  </a:ext>
                </a:extLst>
              </p:cNvPr>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418;p36">
                <a:extLst>
                  <a:ext uri="{FF2B5EF4-FFF2-40B4-BE49-F238E27FC236}">
                    <a16:creationId xmlns:a16="http://schemas.microsoft.com/office/drawing/2014/main" id="{E09F9109-9E17-818E-3B3A-B7304D7C4D93}"/>
                  </a:ext>
                </a:extLst>
              </p:cNvPr>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419;p36">
                <a:extLst>
                  <a:ext uri="{FF2B5EF4-FFF2-40B4-BE49-F238E27FC236}">
                    <a16:creationId xmlns:a16="http://schemas.microsoft.com/office/drawing/2014/main" id="{24763AD4-1635-16B2-7436-B8E83DBCF319}"/>
                  </a:ext>
                </a:extLst>
              </p:cNvPr>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420;p36">
                <a:extLst>
                  <a:ext uri="{FF2B5EF4-FFF2-40B4-BE49-F238E27FC236}">
                    <a16:creationId xmlns:a16="http://schemas.microsoft.com/office/drawing/2014/main" id="{20348298-CF2B-B2AD-B488-145809AB80CF}"/>
                  </a:ext>
                </a:extLst>
              </p:cNvPr>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421;p36">
                <a:extLst>
                  <a:ext uri="{FF2B5EF4-FFF2-40B4-BE49-F238E27FC236}">
                    <a16:creationId xmlns:a16="http://schemas.microsoft.com/office/drawing/2014/main" id="{C24AC7D6-9B2C-D77E-9F04-211B5F3E0FE4}"/>
                  </a:ext>
                </a:extLst>
              </p:cNvPr>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422;p36">
                <a:extLst>
                  <a:ext uri="{FF2B5EF4-FFF2-40B4-BE49-F238E27FC236}">
                    <a16:creationId xmlns:a16="http://schemas.microsoft.com/office/drawing/2014/main" id="{56DB4922-F64F-1594-402F-534DDA966DC8}"/>
                  </a:ext>
                </a:extLst>
              </p:cNvPr>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423;p36">
                <a:extLst>
                  <a:ext uri="{FF2B5EF4-FFF2-40B4-BE49-F238E27FC236}">
                    <a16:creationId xmlns:a16="http://schemas.microsoft.com/office/drawing/2014/main" id="{27798868-6376-3FBD-D2C3-F13598696EA2}"/>
                  </a:ext>
                </a:extLst>
              </p:cNvPr>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424;p36">
                <a:extLst>
                  <a:ext uri="{FF2B5EF4-FFF2-40B4-BE49-F238E27FC236}">
                    <a16:creationId xmlns:a16="http://schemas.microsoft.com/office/drawing/2014/main" id="{3682511B-8FD8-68A1-D461-64507A7DE360}"/>
                  </a:ext>
                </a:extLst>
              </p:cNvPr>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425;p36">
                <a:extLst>
                  <a:ext uri="{FF2B5EF4-FFF2-40B4-BE49-F238E27FC236}">
                    <a16:creationId xmlns:a16="http://schemas.microsoft.com/office/drawing/2014/main" id="{F1188337-572B-B286-9FA7-CF0073A5C7FE}"/>
                  </a:ext>
                </a:extLst>
              </p:cNvPr>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426;p36">
                <a:extLst>
                  <a:ext uri="{FF2B5EF4-FFF2-40B4-BE49-F238E27FC236}">
                    <a16:creationId xmlns:a16="http://schemas.microsoft.com/office/drawing/2014/main" id="{C6278BAE-4541-C2A5-8C03-3080EECC24E0}"/>
                  </a:ext>
                </a:extLst>
              </p:cNvPr>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427;p36">
                <a:extLst>
                  <a:ext uri="{FF2B5EF4-FFF2-40B4-BE49-F238E27FC236}">
                    <a16:creationId xmlns:a16="http://schemas.microsoft.com/office/drawing/2014/main" id="{746BCBC7-138A-770B-C2C0-83F9C4AC8763}"/>
                  </a:ext>
                </a:extLst>
              </p:cNvPr>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428;p36">
                <a:extLst>
                  <a:ext uri="{FF2B5EF4-FFF2-40B4-BE49-F238E27FC236}">
                    <a16:creationId xmlns:a16="http://schemas.microsoft.com/office/drawing/2014/main" id="{71DF3DF2-1E5B-8F65-30A9-0F21E1AC1936}"/>
                  </a:ext>
                </a:extLst>
              </p:cNvPr>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429;p36">
                <a:extLst>
                  <a:ext uri="{FF2B5EF4-FFF2-40B4-BE49-F238E27FC236}">
                    <a16:creationId xmlns:a16="http://schemas.microsoft.com/office/drawing/2014/main" id="{401C8CEC-DE47-2CD4-08C7-366CE1A03221}"/>
                  </a:ext>
                </a:extLst>
              </p:cNvPr>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430;p36">
                <a:extLst>
                  <a:ext uri="{FF2B5EF4-FFF2-40B4-BE49-F238E27FC236}">
                    <a16:creationId xmlns:a16="http://schemas.microsoft.com/office/drawing/2014/main" id="{964D2F0D-6F51-F166-4518-02C865E71DBC}"/>
                  </a:ext>
                </a:extLst>
              </p:cNvPr>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431;p36">
                <a:extLst>
                  <a:ext uri="{FF2B5EF4-FFF2-40B4-BE49-F238E27FC236}">
                    <a16:creationId xmlns:a16="http://schemas.microsoft.com/office/drawing/2014/main" id="{94A79E80-D4A1-87E8-DCAF-ECC08AA3073D}"/>
                  </a:ext>
                </a:extLst>
              </p:cNvPr>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432;p36">
                <a:extLst>
                  <a:ext uri="{FF2B5EF4-FFF2-40B4-BE49-F238E27FC236}">
                    <a16:creationId xmlns:a16="http://schemas.microsoft.com/office/drawing/2014/main" id="{F8002F6C-F391-37C3-3E5B-8F10BA02952F}"/>
                  </a:ext>
                </a:extLst>
              </p:cNvPr>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433;p36">
                <a:extLst>
                  <a:ext uri="{FF2B5EF4-FFF2-40B4-BE49-F238E27FC236}">
                    <a16:creationId xmlns:a16="http://schemas.microsoft.com/office/drawing/2014/main" id="{E9B78D79-2F14-CBEA-B771-6C91E500ABFE}"/>
                  </a:ext>
                </a:extLst>
              </p:cNvPr>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434;p36">
                <a:extLst>
                  <a:ext uri="{FF2B5EF4-FFF2-40B4-BE49-F238E27FC236}">
                    <a16:creationId xmlns:a16="http://schemas.microsoft.com/office/drawing/2014/main" id="{6F5A68D3-328C-58C9-4112-D2B94A5BBF89}"/>
                  </a:ext>
                </a:extLst>
              </p:cNvPr>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435;p36">
                <a:extLst>
                  <a:ext uri="{FF2B5EF4-FFF2-40B4-BE49-F238E27FC236}">
                    <a16:creationId xmlns:a16="http://schemas.microsoft.com/office/drawing/2014/main" id="{3F5580D1-D704-742B-B625-B95BDA02F322}"/>
                  </a:ext>
                </a:extLst>
              </p:cNvPr>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436;p36">
                <a:extLst>
                  <a:ext uri="{FF2B5EF4-FFF2-40B4-BE49-F238E27FC236}">
                    <a16:creationId xmlns:a16="http://schemas.microsoft.com/office/drawing/2014/main" id="{2A6AA54A-9969-BC37-F731-E3ACB0E2CE35}"/>
                  </a:ext>
                </a:extLst>
              </p:cNvPr>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437;p36">
                <a:extLst>
                  <a:ext uri="{FF2B5EF4-FFF2-40B4-BE49-F238E27FC236}">
                    <a16:creationId xmlns:a16="http://schemas.microsoft.com/office/drawing/2014/main" id="{3B714872-6172-DB11-659C-FB62F674AA40}"/>
                  </a:ext>
                </a:extLst>
              </p:cNvPr>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438;p36">
                <a:extLst>
                  <a:ext uri="{FF2B5EF4-FFF2-40B4-BE49-F238E27FC236}">
                    <a16:creationId xmlns:a16="http://schemas.microsoft.com/office/drawing/2014/main" id="{A4B3FEE0-A441-3640-B37A-F00185DFD5C6}"/>
                  </a:ext>
                </a:extLst>
              </p:cNvPr>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439;p36">
                <a:extLst>
                  <a:ext uri="{FF2B5EF4-FFF2-40B4-BE49-F238E27FC236}">
                    <a16:creationId xmlns:a16="http://schemas.microsoft.com/office/drawing/2014/main" id="{8259ABB1-97F6-BA64-9D0F-A6D376249CC5}"/>
                  </a:ext>
                </a:extLst>
              </p:cNvPr>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440;p36">
                <a:extLst>
                  <a:ext uri="{FF2B5EF4-FFF2-40B4-BE49-F238E27FC236}">
                    <a16:creationId xmlns:a16="http://schemas.microsoft.com/office/drawing/2014/main" id="{C647017C-5980-E5E9-10EA-B58EF93DDD66}"/>
                  </a:ext>
                </a:extLst>
              </p:cNvPr>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441;p36">
                <a:extLst>
                  <a:ext uri="{FF2B5EF4-FFF2-40B4-BE49-F238E27FC236}">
                    <a16:creationId xmlns:a16="http://schemas.microsoft.com/office/drawing/2014/main" id="{BAFD3CDE-4E00-7BCC-2CF5-249A2FF2D8EB}"/>
                  </a:ext>
                </a:extLst>
              </p:cNvPr>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442;p36">
                <a:extLst>
                  <a:ext uri="{FF2B5EF4-FFF2-40B4-BE49-F238E27FC236}">
                    <a16:creationId xmlns:a16="http://schemas.microsoft.com/office/drawing/2014/main" id="{3990EB7D-5D1E-7EFB-3896-0A6358CB6399}"/>
                  </a:ext>
                </a:extLst>
              </p:cNvPr>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443;p36">
                <a:extLst>
                  <a:ext uri="{FF2B5EF4-FFF2-40B4-BE49-F238E27FC236}">
                    <a16:creationId xmlns:a16="http://schemas.microsoft.com/office/drawing/2014/main" id="{92E0C771-8496-2175-BB40-4F78D04D7DBA}"/>
                  </a:ext>
                </a:extLst>
              </p:cNvPr>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444;p36">
                <a:extLst>
                  <a:ext uri="{FF2B5EF4-FFF2-40B4-BE49-F238E27FC236}">
                    <a16:creationId xmlns:a16="http://schemas.microsoft.com/office/drawing/2014/main" id="{AE739752-B19C-2057-4425-E16DCD3C75C2}"/>
                  </a:ext>
                </a:extLst>
              </p:cNvPr>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445;p36">
                <a:extLst>
                  <a:ext uri="{FF2B5EF4-FFF2-40B4-BE49-F238E27FC236}">
                    <a16:creationId xmlns:a16="http://schemas.microsoft.com/office/drawing/2014/main" id="{54BB4B07-CFDF-5107-5525-09870A430FD3}"/>
                  </a:ext>
                </a:extLst>
              </p:cNvPr>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446;p36">
                <a:extLst>
                  <a:ext uri="{FF2B5EF4-FFF2-40B4-BE49-F238E27FC236}">
                    <a16:creationId xmlns:a16="http://schemas.microsoft.com/office/drawing/2014/main" id="{1BE48275-BBE3-0CE1-A6A9-0E11C2B5D319}"/>
                  </a:ext>
                </a:extLst>
              </p:cNvPr>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447;p36">
                <a:extLst>
                  <a:ext uri="{FF2B5EF4-FFF2-40B4-BE49-F238E27FC236}">
                    <a16:creationId xmlns:a16="http://schemas.microsoft.com/office/drawing/2014/main" id="{43C88028-D4EB-8F25-FCFA-4D07BFE14DF1}"/>
                  </a:ext>
                </a:extLst>
              </p:cNvPr>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448;p36">
                <a:extLst>
                  <a:ext uri="{FF2B5EF4-FFF2-40B4-BE49-F238E27FC236}">
                    <a16:creationId xmlns:a16="http://schemas.microsoft.com/office/drawing/2014/main" id="{A7E0A6E9-E4AD-20AD-EAFF-0845F516F98F}"/>
                  </a:ext>
                </a:extLst>
              </p:cNvPr>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449;p36">
                <a:extLst>
                  <a:ext uri="{FF2B5EF4-FFF2-40B4-BE49-F238E27FC236}">
                    <a16:creationId xmlns:a16="http://schemas.microsoft.com/office/drawing/2014/main" id="{922486E2-6D52-9A7D-1579-6C4C53210991}"/>
                  </a:ext>
                </a:extLst>
              </p:cNvPr>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450;p36">
                <a:extLst>
                  <a:ext uri="{FF2B5EF4-FFF2-40B4-BE49-F238E27FC236}">
                    <a16:creationId xmlns:a16="http://schemas.microsoft.com/office/drawing/2014/main" id="{E2005A30-1B8D-933E-61B2-9039AD64413A}"/>
                  </a:ext>
                </a:extLst>
              </p:cNvPr>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451;p36">
                <a:extLst>
                  <a:ext uri="{FF2B5EF4-FFF2-40B4-BE49-F238E27FC236}">
                    <a16:creationId xmlns:a16="http://schemas.microsoft.com/office/drawing/2014/main" id="{D0DEBA48-79F5-1619-517F-723307343858}"/>
                  </a:ext>
                </a:extLst>
              </p:cNvPr>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452;p36">
                <a:extLst>
                  <a:ext uri="{FF2B5EF4-FFF2-40B4-BE49-F238E27FC236}">
                    <a16:creationId xmlns:a16="http://schemas.microsoft.com/office/drawing/2014/main" id="{54006CE3-7944-1BC7-97E0-1DF41411B34D}"/>
                  </a:ext>
                </a:extLst>
              </p:cNvPr>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453;p36">
                <a:extLst>
                  <a:ext uri="{FF2B5EF4-FFF2-40B4-BE49-F238E27FC236}">
                    <a16:creationId xmlns:a16="http://schemas.microsoft.com/office/drawing/2014/main" id="{CC9BB093-88DF-666B-4176-EF4A58D21516}"/>
                  </a:ext>
                </a:extLst>
              </p:cNvPr>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454;p36">
                <a:extLst>
                  <a:ext uri="{FF2B5EF4-FFF2-40B4-BE49-F238E27FC236}">
                    <a16:creationId xmlns:a16="http://schemas.microsoft.com/office/drawing/2014/main" id="{60164310-C564-6316-A1A8-0E3E34765182}"/>
                  </a:ext>
                </a:extLst>
              </p:cNvPr>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455;p36">
                <a:extLst>
                  <a:ext uri="{FF2B5EF4-FFF2-40B4-BE49-F238E27FC236}">
                    <a16:creationId xmlns:a16="http://schemas.microsoft.com/office/drawing/2014/main" id="{95EA60EC-39CF-472B-80E2-AB5E84CE9601}"/>
                  </a:ext>
                </a:extLst>
              </p:cNvPr>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456;p36">
                <a:extLst>
                  <a:ext uri="{FF2B5EF4-FFF2-40B4-BE49-F238E27FC236}">
                    <a16:creationId xmlns:a16="http://schemas.microsoft.com/office/drawing/2014/main" id="{526FF6C0-8048-D573-D3A1-1929428CF750}"/>
                  </a:ext>
                </a:extLst>
              </p:cNvPr>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457;p36">
                <a:extLst>
                  <a:ext uri="{FF2B5EF4-FFF2-40B4-BE49-F238E27FC236}">
                    <a16:creationId xmlns:a16="http://schemas.microsoft.com/office/drawing/2014/main" id="{D712F08D-BEBF-60AF-F0A8-FC0FAB1CDA62}"/>
                  </a:ext>
                </a:extLst>
              </p:cNvPr>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458;p36">
                <a:extLst>
                  <a:ext uri="{FF2B5EF4-FFF2-40B4-BE49-F238E27FC236}">
                    <a16:creationId xmlns:a16="http://schemas.microsoft.com/office/drawing/2014/main" id="{0459C5AC-EBD2-9F8D-5198-1605B2D1924A}"/>
                  </a:ext>
                </a:extLst>
              </p:cNvPr>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459;p36">
                <a:extLst>
                  <a:ext uri="{FF2B5EF4-FFF2-40B4-BE49-F238E27FC236}">
                    <a16:creationId xmlns:a16="http://schemas.microsoft.com/office/drawing/2014/main" id="{832D9B82-84A6-DCD4-1BC0-7FFBD9879766}"/>
                  </a:ext>
                </a:extLst>
              </p:cNvPr>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460;p36">
                <a:extLst>
                  <a:ext uri="{FF2B5EF4-FFF2-40B4-BE49-F238E27FC236}">
                    <a16:creationId xmlns:a16="http://schemas.microsoft.com/office/drawing/2014/main" id="{6C498B78-DF1B-8BA7-1B8E-FA9F7D410B84}"/>
                  </a:ext>
                </a:extLst>
              </p:cNvPr>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461;p36">
                <a:extLst>
                  <a:ext uri="{FF2B5EF4-FFF2-40B4-BE49-F238E27FC236}">
                    <a16:creationId xmlns:a16="http://schemas.microsoft.com/office/drawing/2014/main" id="{4D75BACB-D4A0-2230-6E1E-EA6AD40BEFC9}"/>
                  </a:ext>
                </a:extLst>
              </p:cNvPr>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462;p36">
                <a:extLst>
                  <a:ext uri="{FF2B5EF4-FFF2-40B4-BE49-F238E27FC236}">
                    <a16:creationId xmlns:a16="http://schemas.microsoft.com/office/drawing/2014/main" id="{4D4FD8EF-92F1-103F-9B3E-E46B441735F0}"/>
                  </a:ext>
                </a:extLst>
              </p:cNvPr>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463;p36">
                <a:extLst>
                  <a:ext uri="{FF2B5EF4-FFF2-40B4-BE49-F238E27FC236}">
                    <a16:creationId xmlns:a16="http://schemas.microsoft.com/office/drawing/2014/main" id="{65A80C87-BED7-E0B4-909C-635F546F4B2D}"/>
                  </a:ext>
                </a:extLst>
              </p:cNvPr>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464;p36">
                <a:extLst>
                  <a:ext uri="{FF2B5EF4-FFF2-40B4-BE49-F238E27FC236}">
                    <a16:creationId xmlns:a16="http://schemas.microsoft.com/office/drawing/2014/main" id="{6024D470-67E4-3B6D-6B5F-59168AEE68A9}"/>
                  </a:ext>
                </a:extLst>
              </p:cNvPr>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465;p36">
                <a:extLst>
                  <a:ext uri="{FF2B5EF4-FFF2-40B4-BE49-F238E27FC236}">
                    <a16:creationId xmlns:a16="http://schemas.microsoft.com/office/drawing/2014/main" id="{ACD0BC43-C7F8-3E69-9A7D-31F12A94DD46}"/>
                  </a:ext>
                </a:extLst>
              </p:cNvPr>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466;p36">
                <a:extLst>
                  <a:ext uri="{FF2B5EF4-FFF2-40B4-BE49-F238E27FC236}">
                    <a16:creationId xmlns:a16="http://schemas.microsoft.com/office/drawing/2014/main" id="{A53715DA-5B2D-9B50-9B42-3C1A11EC8579}"/>
                  </a:ext>
                </a:extLst>
              </p:cNvPr>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467;p36">
                <a:extLst>
                  <a:ext uri="{FF2B5EF4-FFF2-40B4-BE49-F238E27FC236}">
                    <a16:creationId xmlns:a16="http://schemas.microsoft.com/office/drawing/2014/main" id="{31CD09AC-8575-FE9E-5EF0-1CBECA009E7B}"/>
                  </a:ext>
                </a:extLst>
              </p:cNvPr>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468;p36">
                <a:extLst>
                  <a:ext uri="{FF2B5EF4-FFF2-40B4-BE49-F238E27FC236}">
                    <a16:creationId xmlns:a16="http://schemas.microsoft.com/office/drawing/2014/main" id="{0546DF44-6CC5-353F-31D4-4E0E26D83172}"/>
                  </a:ext>
                </a:extLst>
              </p:cNvPr>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469;p36">
                <a:extLst>
                  <a:ext uri="{FF2B5EF4-FFF2-40B4-BE49-F238E27FC236}">
                    <a16:creationId xmlns:a16="http://schemas.microsoft.com/office/drawing/2014/main" id="{D11A7231-7A40-5DB9-9705-73ED86852BDD}"/>
                  </a:ext>
                </a:extLst>
              </p:cNvPr>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470;p36">
                <a:extLst>
                  <a:ext uri="{FF2B5EF4-FFF2-40B4-BE49-F238E27FC236}">
                    <a16:creationId xmlns:a16="http://schemas.microsoft.com/office/drawing/2014/main" id="{76B38388-54C2-DC13-5888-C6E4E5B3041A}"/>
                  </a:ext>
                </a:extLst>
              </p:cNvPr>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471;p36">
                <a:extLst>
                  <a:ext uri="{FF2B5EF4-FFF2-40B4-BE49-F238E27FC236}">
                    <a16:creationId xmlns:a16="http://schemas.microsoft.com/office/drawing/2014/main" id="{A6F48BBE-FB2F-AB70-3290-3FBDE22D9AA7}"/>
                  </a:ext>
                </a:extLst>
              </p:cNvPr>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472;p36">
                <a:extLst>
                  <a:ext uri="{FF2B5EF4-FFF2-40B4-BE49-F238E27FC236}">
                    <a16:creationId xmlns:a16="http://schemas.microsoft.com/office/drawing/2014/main" id="{9896DA04-CCB7-2285-5F31-86FE7A1B1083}"/>
                  </a:ext>
                </a:extLst>
              </p:cNvPr>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473;p36">
                <a:extLst>
                  <a:ext uri="{FF2B5EF4-FFF2-40B4-BE49-F238E27FC236}">
                    <a16:creationId xmlns:a16="http://schemas.microsoft.com/office/drawing/2014/main" id="{54EEBF36-CF4C-9ED9-8647-602C084036E5}"/>
                  </a:ext>
                </a:extLst>
              </p:cNvPr>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474;p36">
                <a:extLst>
                  <a:ext uri="{FF2B5EF4-FFF2-40B4-BE49-F238E27FC236}">
                    <a16:creationId xmlns:a16="http://schemas.microsoft.com/office/drawing/2014/main" id="{6A69523A-ABC2-5E1C-B6B7-25101AD31742}"/>
                  </a:ext>
                </a:extLst>
              </p:cNvPr>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475;p36">
                <a:extLst>
                  <a:ext uri="{FF2B5EF4-FFF2-40B4-BE49-F238E27FC236}">
                    <a16:creationId xmlns:a16="http://schemas.microsoft.com/office/drawing/2014/main" id="{F9C81ECE-D452-5CE3-2CC9-077ED55EB4A9}"/>
                  </a:ext>
                </a:extLst>
              </p:cNvPr>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476;p36">
                <a:extLst>
                  <a:ext uri="{FF2B5EF4-FFF2-40B4-BE49-F238E27FC236}">
                    <a16:creationId xmlns:a16="http://schemas.microsoft.com/office/drawing/2014/main" id="{5785C7BB-C094-59A1-D0F3-BBF075487EB9}"/>
                  </a:ext>
                </a:extLst>
              </p:cNvPr>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477;p36">
                <a:extLst>
                  <a:ext uri="{FF2B5EF4-FFF2-40B4-BE49-F238E27FC236}">
                    <a16:creationId xmlns:a16="http://schemas.microsoft.com/office/drawing/2014/main" id="{5FFA25D7-AE38-7BB1-2A76-D98BD4A8092B}"/>
                  </a:ext>
                </a:extLst>
              </p:cNvPr>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478;p36">
                <a:extLst>
                  <a:ext uri="{FF2B5EF4-FFF2-40B4-BE49-F238E27FC236}">
                    <a16:creationId xmlns:a16="http://schemas.microsoft.com/office/drawing/2014/main" id="{6D81172A-20D9-BFC9-49D5-0A76BE350491}"/>
                  </a:ext>
                </a:extLst>
              </p:cNvPr>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479;p36">
                <a:extLst>
                  <a:ext uri="{FF2B5EF4-FFF2-40B4-BE49-F238E27FC236}">
                    <a16:creationId xmlns:a16="http://schemas.microsoft.com/office/drawing/2014/main" id="{FBC4CC0A-B7EA-7D62-D52E-113EFE635BF4}"/>
                  </a:ext>
                </a:extLst>
              </p:cNvPr>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480;p36">
                <a:extLst>
                  <a:ext uri="{FF2B5EF4-FFF2-40B4-BE49-F238E27FC236}">
                    <a16:creationId xmlns:a16="http://schemas.microsoft.com/office/drawing/2014/main" id="{F5F1A387-9950-A76A-4BB5-C4AABB3B51B4}"/>
                  </a:ext>
                </a:extLst>
              </p:cNvPr>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481;p36">
                <a:extLst>
                  <a:ext uri="{FF2B5EF4-FFF2-40B4-BE49-F238E27FC236}">
                    <a16:creationId xmlns:a16="http://schemas.microsoft.com/office/drawing/2014/main" id="{6A16E70D-64E3-393A-0C11-D0AFF54A89D4}"/>
                  </a:ext>
                </a:extLst>
              </p:cNvPr>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482;p36">
                <a:extLst>
                  <a:ext uri="{FF2B5EF4-FFF2-40B4-BE49-F238E27FC236}">
                    <a16:creationId xmlns:a16="http://schemas.microsoft.com/office/drawing/2014/main" id="{8346025F-91F8-B408-FBE6-52ECCF79278E}"/>
                  </a:ext>
                </a:extLst>
              </p:cNvPr>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483;p36">
                <a:extLst>
                  <a:ext uri="{FF2B5EF4-FFF2-40B4-BE49-F238E27FC236}">
                    <a16:creationId xmlns:a16="http://schemas.microsoft.com/office/drawing/2014/main" id="{6F340968-EA8C-E749-114F-6A3FC342987C}"/>
                  </a:ext>
                </a:extLst>
              </p:cNvPr>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484;p36">
                <a:extLst>
                  <a:ext uri="{FF2B5EF4-FFF2-40B4-BE49-F238E27FC236}">
                    <a16:creationId xmlns:a16="http://schemas.microsoft.com/office/drawing/2014/main" id="{652123E1-068C-E61D-CFCF-E76104510298}"/>
                  </a:ext>
                </a:extLst>
              </p:cNvPr>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485;p36">
                <a:extLst>
                  <a:ext uri="{FF2B5EF4-FFF2-40B4-BE49-F238E27FC236}">
                    <a16:creationId xmlns:a16="http://schemas.microsoft.com/office/drawing/2014/main" id="{F727E396-516D-762D-FDAD-C2CCF724C4C4}"/>
                  </a:ext>
                </a:extLst>
              </p:cNvPr>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486;p36">
                <a:extLst>
                  <a:ext uri="{FF2B5EF4-FFF2-40B4-BE49-F238E27FC236}">
                    <a16:creationId xmlns:a16="http://schemas.microsoft.com/office/drawing/2014/main" id="{E50335E8-5187-9061-413A-7ED01B1F68C5}"/>
                  </a:ext>
                </a:extLst>
              </p:cNvPr>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487;p36">
                <a:extLst>
                  <a:ext uri="{FF2B5EF4-FFF2-40B4-BE49-F238E27FC236}">
                    <a16:creationId xmlns:a16="http://schemas.microsoft.com/office/drawing/2014/main" id="{CD4B19C1-312C-E7FA-B7CD-EF5C1B48A0C4}"/>
                  </a:ext>
                </a:extLst>
              </p:cNvPr>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488;p36">
                <a:extLst>
                  <a:ext uri="{FF2B5EF4-FFF2-40B4-BE49-F238E27FC236}">
                    <a16:creationId xmlns:a16="http://schemas.microsoft.com/office/drawing/2014/main" id="{8B884835-FF80-93DA-14F6-4FB7E9311BA0}"/>
                  </a:ext>
                </a:extLst>
              </p:cNvPr>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489;p36">
                <a:extLst>
                  <a:ext uri="{FF2B5EF4-FFF2-40B4-BE49-F238E27FC236}">
                    <a16:creationId xmlns:a16="http://schemas.microsoft.com/office/drawing/2014/main" id="{5DCE61EA-6E46-A548-70C7-2E6BA5B8FC9F}"/>
                  </a:ext>
                </a:extLst>
              </p:cNvPr>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490;p36">
                <a:extLst>
                  <a:ext uri="{FF2B5EF4-FFF2-40B4-BE49-F238E27FC236}">
                    <a16:creationId xmlns:a16="http://schemas.microsoft.com/office/drawing/2014/main" id="{B685E57A-A9DE-431F-0F41-7ACCE8D50E28}"/>
                  </a:ext>
                </a:extLst>
              </p:cNvPr>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491;p36">
                <a:extLst>
                  <a:ext uri="{FF2B5EF4-FFF2-40B4-BE49-F238E27FC236}">
                    <a16:creationId xmlns:a16="http://schemas.microsoft.com/office/drawing/2014/main" id="{0931C9C2-C619-9E9C-0A26-A6B31139098B}"/>
                  </a:ext>
                </a:extLst>
              </p:cNvPr>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492;p36">
                <a:extLst>
                  <a:ext uri="{FF2B5EF4-FFF2-40B4-BE49-F238E27FC236}">
                    <a16:creationId xmlns:a16="http://schemas.microsoft.com/office/drawing/2014/main" id="{40F09776-23FF-D320-391C-108F85E3E696}"/>
                  </a:ext>
                </a:extLst>
              </p:cNvPr>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493;p36">
                <a:extLst>
                  <a:ext uri="{FF2B5EF4-FFF2-40B4-BE49-F238E27FC236}">
                    <a16:creationId xmlns:a16="http://schemas.microsoft.com/office/drawing/2014/main" id="{B5B70E99-45FB-18DD-AD1B-EB1CE3BC84B3}"/>
                  </a:ext>
                </a:extLst>
              </p:cNvPr>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494;p36">
                <a:extLst>
                  <a:ext uri="{FF2B5EF4-FFF2-40B4-BE49-F238E27FC236}">
                    <a16:creationId xmlns:a16="http://schemas.microsoft.com/office/drawing/2014/main" id="{700CBED6-4202-6E9C-51D0-3A21D8AB5328}"/>
                  </a:ext>
                </a:extLst>
              </p:cNvPr>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495;p36">
                <a:extLst>
                  <a:ext uri="{FF2B5EF4-FFF2-40B4-BE49-F238E27FC236}">
                    <a16:creationId xmlns:a16="http://schemas.microsoft.com/office/drawing/2014/main" id="{FEAA8975-1853-FF71-4753-BE702BB96612}"/>
                  </a:ext>
                </a:extLst>
              </p:cNvPr>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496;p36">
                <a:extLst>
                  <a:ext uri="{FF2B5EF4-FFF2-40B4-BE49-F238E27FC236}">
                    <a16:creationId xmlns:a16="http://schemas.microsoft.com/office/drawing/2014/main" id="{2346EEE0-2615-CF73-A554-60A3B35EE4FB}"/>
                  </a:ext>
                </a:extLst>
              </p:cNvPr>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497;p36">
                <a:extLst>
                  <a:ext uri="{FF2B5EF4-FFF2-40B4-BE49-F238E27FC236}">
                    <a16:creationId xmlns:a16="http://schemas.microsoft.com/office/drawing/2014/main" id="{10AB0949-E0FE-6A3B-F714-E6D25F9E11C9}"/>
                  </a:ext>
                </a:extLst>
              </p:cNvPr>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498;p36">
                <a:extLst>
                  <a:ext uri="{FF2B5EF4-FFF2-40B4-BE49-F238E27FC236}">
                    <a16:creationId xmlns:a16="http://schemas.microsoft.com/office/drawing/2014/main" id="{33D32BE7-3D7E-F49E-5992-31ACBE1C50F8}"/>
                  </a:ext>
                </a:extLst>
              </p:cNvPr>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499;p36">
                <a:extLst>
                  <a:ext uri="{FF2B5EF4-FFF2-40B4-BE49-F238E27FC236}">
                    <a16:creationId xmlns:a16="http://schemas.microsoft.com/office/drawing/2014/main" id="{B1E28045-5133-FE08-A084-2805129787AB}"/>
                  </a:ext>
                </a:extLst>
              </p:cNvPr>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500;p36">
                <a:extLst>
                  <a:ext uri="{FF2B5EF4-FFF2-40B4-BE49-F238E27FC236}">
                    <a16:creationId xmlns:a16="http://schemas.microsoft.com/office/drawing/2014/main" id="{A8F7CDBE-DBA5-FBC5-A133-B91473DEFEE1}"/>
                  </a:ext>
                </a:extLst>
              </p:cNvPr>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501;p36">
                <a:extLst>
                  <a:ext uri="{FF2B5EF4-FFF2-40B4-BE49-F238E27FC236}">
                    <a16:creationId xmlns:a16="http://schemas.microsoft.com/office/drawing/2014/main" id="{3B34F79E-6971-2067-0D9D-7C38ADFDDA7B}"/>
                  </a:ext>
                </a:extLst>
              </p:cNvPr>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502;p36">
                <a:extLst>
                  <a:ext uri="{FF2B5EF4-FFF2-40B4-BE49-F238E27FC236}">
                    <a16:creationId xmlns:a16="http://schemas.microsoft.com/office/drawing/2014/main" id="{836E8B92-7D82-94F3-FA16-06D0526346AF}"/>
                  </a:ext>
                </a:extLst>
              </p:cNvPr>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503;p36">
                <a:extLst>
                  <a:ext uri="{FF2B5EF4-FFF2-40B4-BE49-F238E27FC236}">
                    <a16:creationId xmlns:a16="http://schemas.microsoft.com/office/drawing/2014/main" id="{C35FECF0-678B-EE36-3CA0-DCC7FC228554}"/>
                  </a:ext>
                </a:extLst>
              </p:cNvPr>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504;p36">
                <a:extLst>
                  <a:ext uri="{FF2B5EF4-FFF2-40B4-BE49-F238E27FC236}">
                    <a16:creationId xmlns:a16="http://schemas.microsoft.com/office/drawing/2014/main" id="{19B5377F-E298-2E7B-36E9-DF49E26B48D2}"/>
                  </a:ext>
                </a:extLst>
              </p:cNvPr>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505;p36">
                <a:extLst>
                  <a:ext uri="{FF2B5EF4-FFF2-40B4-BE49-F238E27FC236}">
                    <a16:creationId xmlns:a16="http://schemas.microsoft.com/office/drawing/2014/main" id="{8D481C3F-514A-21D4-5FFB-5D4C4E496BAB}"/>
                  </a:ext>
                </a:extLst>
              </p:cNvPr>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506;p36">
                <a:extLst>
                  <a:ext uri="{FF2B5EF4-FFF2-40B4-BE49-F238E27FC236}">
                    <a16:creationId xmlns:a16="http://schemas.microsoft.com/office/drawing/2014/main" id="{6FF23DE4-75D8-667E-7768-ED038AD1B8A1}"/>
                  </a:ext>
                </a:extLst>
              </p:cNvPr>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507;p36">
                <a:extLst>
                  <a:ext uri="{FF2B5EF4-FFF2-40B4-BE49-F238E27FC236}">
                    <a16:creationId xmlns:a16="http://schemas.microsoft.com/office/drawing/2014/main" id="{B73AC468-7E37-FCA9-697B-904D83881F1F}"/>
                  </a:ext>
                </a:extLst>
              </p:cNvPr>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508;p36">
                <a:extLst>
                  <a:ext uri="{FF2B5EF4-FFF2-40B4-BE49-F238E27FC236}">
                    <a16:creationId xmlns:a16="http://schemas.microsoft.com/office/drawing/2014/main" id="{5ABB110B-DB3B-A014-8EB4-5863EABEFEE4}"/>
                  </a:ext>
                </a:extLst>
              </p:cNvPr>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509;p36">
                <a:extLst>
                  <a:ext uri="{FF2B5EF4-FFF2-40B4-BE49-F238E27FC236}">
                    <a16:creationId xmlns:a16="http://schemas.microsoft.com/office/drawing/2014/main" id="{884E9CBC-E87B-778D-E8E4-ACA7A147375D}"/>
                  </a:ext>
                </a:extLst>
              </p:cNvPr>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510;p36">
                <a:extLst>
                  <a:ext uri="{FF2B5EF4-FFF2-40B4-BE49-F238E27FC236}">
                    <a16:creationId xmlns:a16="http://schemas.microsoft.com/office/drawing/2014/main" id="{13F48050-6041-639E-03C3-AE7EA01FC949}"/>
                  </a:ext>
                </a:extLst>
              </p:cNvPr>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511;p36">
                <a:extLst>
                  <a:ext uri="{FF2B5EF4-FFF2-40B4-BE49-F238E27FC236}">
                    <a16:creationId xmlns:a16="http://schemas.microsoft.com/office/drawing/2014/main" id="{79371036-584B-BAB1-5C64-8830360A3B35}"/>
                  </a:ext>
                </a:extLst>
              </p:cNvPr>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512;p36">
                <a:extLst>
                  <a:ext uri="{FF2B5EF4-FFF2-40B4-BE49-F238E27FC236}">
                    <a16:creationId xmlns:a16="http://schemas.microsoft.com/office/drawing/2014/main" id="{03FB02D1-4B6B-FE62-F8C8-8AEF4E751BC6}"/>
                  </a:ext>
                </a:extLst>
              </p:cNvPr>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513;p36">
                <a:extLst>
                  <a:ext uri="{FF2B5EF4-FFF2-40B4-BE49-F238E27FC236}">
                    <a16:creationId xmlns:a16="http://schemas.microsoft.com/office/drawing/2014/main" id="{F029828B-C4DB-AC1B-4179-F4F5132BEA9A}"/>
                  </a:ext>
                </a:extLst>
              </p:cNvPr>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514;p36">
                <a:extLst>
                  <a:ext uri="{FF2B5EF4-FFF2-40B4-BE49-F238E27FC236}">
                    <a16:creationId xmlns:a16="http://schemas.microsoft.com/office/drawing/2014/main" id="{51697362-6A8E-1EF0-CEAE-2505968F5DCF}"/>
                  </a:ext>
                </a:extLst>
              </p:cNvPr>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515;p36">
                <a:extLst>
                  <a:ext uri="{FF2B5EF4-FFF2-40B4-BE49-F238E27FC236}">
                    <a16:creationId xmlns:a16="http://schemas.microsoft.com/office/drawing/2014/main" id="{4B1EED47-386C-566A-E72E-7C0696720B15}"/>
                  </a:ext>
                </a:extLst>
              </p:cNvPr>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516;p36">
                <a:extLst>
                  <a:ext uri="{FF2B5EF4-FFF2-40B4-BE49-F238E27FC236}">
                    <a16:creationId xmlns:a16="http://schemas.microsoft.com/office/drawing/2014/main" id="{32420128-8FAB-DB22-76D2-A37DA407464E}"/>
                  </a:ext>
                </a:extLst>
              </p:cNvPr>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517;p36">
                <a:extLst>
                  <a:ext uri="{FF2B5EF4-FFF2-40B4-BE49-F238E27FC236}">
                    <a16:creationId xmlns:a16="http://schemas.microsoft.com/office/drawing/2014/main" id="{8BB8C097-8B31-1F3B-CCC2-DD5CA1A436D3}"/>
                  </a:ext>
                </a:extLst>
              </p:cNvPr>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518;p36">
                <a:extLst>
                  <a:ext uri="{FF2B5EF4-FFF2-40B4-BE49-F238E27FC236}">
                    <a16:creationId xmlns:a16="http://schemas.microsoft.com/office/drawing/2014/main" id="{B89FB0C0-9EA4-1D9B-C3B8-3AA7821DD5AE}"/>
                  </a:ext>
                </a:extLst>
              </p:cNvPr>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519;p36">
                <a:extLst>
                  <a:ext uri="{FF2B5EF4-FFF2-40B4-BE49-F238E27FC236}">
                    <a16:creationId xmlns:a16="http://schemas.microsoft.com/office/drawing/2014/main" id="{136AE97A-B2ED-A4DF-FAF4-F55C63ED1958}"/>
                  </a:ext>
                </a:extLst>
              </p:cNvPr>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520;p36">
                <a:extLst>
                  <a:ext uri="{FF2B5EF4-FFF2-40B4-BE49-F238E27FC236}">
                    <a16:creationId xmlns:a16="http://schemas.microsoft.com/office/drawing/2014/main" id="{18740E22-24D7-94AD-1763-48FA2A331439}"/>
                  </a:ext>
                </a:extLst>
              </p:cNvPr>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521;p36">
                <a:extLst>
                  <a:ext uri="{FF2B5EF4-FFF2-40B4-BE49-F238E27FC236}">
                    <a16:creationId xmlns:a16="http://schemas.microsoft.com/office/drawing/2014/main" id="{017505EF-AE12-3A8D-DB2D-26F0F479082F}"/>
                  </a:ext>
                </a:extLst>
              </p:cNvPr>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522;p36">
                <a:extLst>
                  <a:ext uri="{FF2B5EF4-FFF2-40B4-BE49-F238E27FC236}">
                    <a16:creationId xmlns:a16="http://schemas.microsoft.com/office/drawing/2014/main" id="{C86FEB5E-95E2-3E6A-1A8C-58276F1328C2}"/>
                  </a:ext>
                </a:extLst>
              </p:cNvPr>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523;p36">
                <a:extLst>
                  <a:ext uri="{FF2B5EF4-FFF2-40B4-BE49-F238E27FC236}">
                    <a16:creationId xmlns:a16="http://schemas.microsoft.com/office/drawing/2014/main" id="{0C426356-BA2B-072A-7E5F-0A692E62165C}"/>
                  </a:ext>
                </a:extLst>
              </p:cNvPr>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524;p36">
                <a:extLst>
                  <a:ext uri="{FF2B5EF4-FFF2-40B4-BE49-F238E27FC236}">
                    <a16:creationId xmlns:a16="http://schemas.microsoft.com/office/drawing/2014/main" id="{9C76B181-7230-265C-94E9-A543C0B79543}"/>
                  </a:ext>
                </a:extLst>
              </p:cNvPr>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525;p36">
                <a:extLst>
                  <a:ext uri="{FF2B5EF4-FFF2-40B4-BE49-F238E27FC236}">
                    <a16:creationId xmlns:a16="http://schemas.microsoft.com/office/drawing/2014/main" id="{FB261FCA-9B10-1D92-1744-5B4E6C476BED}"/>
                  </a:ext>
                </a:extLst>
              </p:cNvPr>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526;p36">
                <a:extLst>
                  <a:ext uri="{FF2B5EF4-FFF2-40B4-BE49-F238E27FC236}">
                    <a16:creationId xmlns:a16="http://schemas.microsoft.com/office/drawing/2014/main" id="{C450EED1-B918-8715-BA6B-BC343325B947}"/>
                  </a:ext>
                </a:extLst>
              </p:cNvPr>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527;p36">
                <a:extLst>
                  <a:ext uri="{FF2B5EF4-FFF2-40B4-BE49-F238E27FC236}">
                    <a16:creationId xmlns:a16="http://schemas.microsoft.com/office/drawing/2014/main" id="{E495AC95-BBDA-B418-4E75-4E4896C14691}"/>
                  </a:ext>
                </a:extLst>
              </p:cNvPr>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528;p36">
                <a:extLst>
                  <a:ext uri="{FF2B5EF4-FFF2-40B4-BE49-F238E27FC236}">
                    <a16:creationId xmlns:a16="http://schemas.microsoft.com/office/drawing/2014/main" id="{D91E56D0-3E33-98B4-144B-43C380FB3508}"/>
                  </a:ext>
                </a:extLst>
              </p:cNvPr>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529;p36">
                <a:extLst>
                  <a:ext uri="{FF2B5EF4-FFF2-40B4-BE49-F238E27FC236}">
                    <a16:creationId xmlns:a16="http://schemas.microsoft.com/office/drawing/2014/main" id="{E777D013-7427-EAA6-EB17-48F5C51E13C2}"/>
                  </a:ext>
                </a:extLst>
              </p:cNvPr>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530;p36">
                <a:extLst>
                  <a:ext uri="{FF2B5EF4-FFF2-40B4-BE49-F238E27FC236}">
                    <a16:creationId xmlns:a16="http://schemas.microsoft.com/office/drawing/2014/main" id="{62F1104C-D9C6-B2B2-7235-565CDC85D4DE}"/>
                  </a:ext>
                </a:extLst>
              </p:cNvPr>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531;p36">
                <a:extLst>
                  <a:ext uri="{FF2B5EF4-FFF2-40B4-BE49-F238E27FC236}">
                    <a16:creationId xmlns:a16="http://schemas.microsoft.com/office/drawing/2014/main" id="{F3BF202C-2691-C572-ED11-18C19061621F}"/>
                  </a:ext>
                </a:extLst>
              </p:cNvPr>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532;p36">
                <a:extLst>
                  <a:ext uri="{FF2B5EF4-FFF2-40B4-BE49-F238E27FC236}">
                    <a16:creationId xmlns:a16="http://schemas.microsoft.com/office/drawing/2014/main" id="{146A8483-7186-DB4A-679D-07979DCF9937}"/>
                  </a:ext>
                </a:extLst>
              </p:cNvPr>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533;p36">
                <a:extLst>
                  <a:ext uri="{FF2B5EF4-FFF2-40B4-BE49-F238E27FC236}">
                    <a16:creationId xmlns:a16="http://schemas.microsoft.com/office/drawing/2014/main" id="{2E601F40-3ED4-BDC8-9EC2-A2EF9EE9BDED}"/>
                  </a:ext>
                </a:extLst>
              </p:cNvPr>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534;p36">
                <a:extLst>
                  <a:ext uri="{FF2B5EF4-FFF2-40B4-BE49-F238E27FC236}">
                    <a16:creationId xmlns:a16="http://schemas.microsoft.com/office/drawing/2014/main" id="{F574ED8A-A705-DE71-C18D-F0D83BB665EA}"/>
                  </a:ext>
                </a:extLst>
              </p:cNvPr>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535;p36">
                <a:extLst>
                  <a:ext uri="{FF2B5EF4-FFF2-40B4-BE49-F238E27FC236}">
                    <a16:creationId xmlns:a16="http://schemas.microsoft.com/office/drawing/2014/main" id="{927357A3-DD05-85F9-641E-269FE03B3CD6}"/>
                  </a:ext>
                </a:extLst>
              </p:cNvPr>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536;p36">
                <a:extLst>
                  <a:ext uri="{FF2B5EF4-FFF2-40B4-BE49-F238E27FC236}">
                    <a16:creationId xmlns:a16="http://schemas.microsoft.com/office/drawing/2014/main" id="{6C18AF37-ADC1-F291-563E-9D9084F2EB46}"/>
                  </a:ext>
                </a:extLst>
              </p:cNvPr>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537;p36">
                <a:extLst>
                  <a:ext uri="{FF2B5EF4-FFF2-40B4-BE49-F238E27FC236}">
                    <a16:creationId xmlns:a16="http://schemas.microsoft.com/office/drawing/2014/main" id="{24BEAFBF-9A5F-32B0-F216-D842E0AB6D95}"/>
                  </a:ext>
                </a:extLst>
              </p:cNvPr>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538;p36">
                <a:extLst>
                  <a:ext uri="{FF2B5EF4-FFF2-40B4-BE49-F238E27FC236}">
                    <a16:creationId xmlns:a16="http://schemas.microsoft.com/office/drawing/2014/main" id="{D70E6E84-C7FA-A855-BF33-F1784CD4A56C}"/>
                  </a:ext>
                </a:extLst>
              </p:cNvPr>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539;p36">
                <a:extLst>
                  <a:ext uri="{FF2B5EF4-FFF2-40B4-BE49-F238E27FC236}">
                    <a16:creationId xmlns:a16="http://schemas.microsoft.com/office/drawing/2014/main" id="{15CEF6D7-BAF3-5492-9616-ED1D93053309}"/>
                  </a:ext>
                </a:extLst>
              </p:cNvPr>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540;p36">
                <a:extLst>
                  <a:ext uri="{FF2B5EF4-FFF2-40B4-BE49-F238E27FC236}">
                    <a16:creationId xmlns:a16="http://schemas.microsoft.com/office/drawing/2014/main" id="{6FE62420-61B7-F32F-9ED4-BD1B0610645A}"/>
                  </a:ext>
                </a:extLst>
              </p:cNvPr>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541;p36">
                <a:extLst>
                  <a:ext uri="{FF2B5EF4-FFF2-40B4-BE49-F238E27FC236}">
                    <a16:creationId xmlns:a16="http://schemas.microsoft.com/office/drawing/2014/main" id="{609B7F32-2DF9-E9A7-B07E-3DD0612BBB02}"/>
                  </a:ext>
                </a:extLst>
              </p:cNvPr>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542;p36">
                <a:extLst>
                  <a:ext uri="{FF2B5EF4-FFF2-40B4-BE49-F238E27FC236}">
                    <a16:creationId xmlns:a16="http://schemas.microsoft.com/office/drawing/2014/main" id="{247A18E7-8A46-0F89-3A86-D3D81FB61C9B}"/>
                  </a:ext>
                </a:extLst>
              </p:cNvPr>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543;p36">
                <a:extLst>
                  <a:ext uri="{FF2B5EF4-FFF2-40B4-BE49-F238E27FC236}">
                    <a16:creationId xmlns:a16="http://schemas.microsoft.com/office/drawing/2014/main" id="{804D7053-FCCA-1E40-3EF7-9F56179CB67E}"/>
                  </a:ext>
                </a:extLst>
              </p:cNvPr>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544;p36">
                <a:extLst>
                  <a:ext uri="{FF2B5EF4-FFF2-40B4-BE49-F238E27FC236}">
                    <a16:creationId xmlns:a16="http://schemas.microsoft.com/office/drawing/2014/main" id="{1F927A56-72C9-15C0-CFC6-6D72B3A977AD}"/>
                  </a:ext>
                </a:extLst>
              </p:cNvPr>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545;p36">
                <a:extLst>
                  <a:ext uri="{FF2B5EF4-FFF2-40B4-BE49-F238E27FC236}">
                    <a16:creationId xmlns:a16="http://schemas.microsoft.com/office/drawing/2014/main" id="{5649370D-0AAE-7B94-9E49-8D0B244AA21A}"/>
                  </a:ext>
                </a:extLst>
              </p:cNvPr>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546;p36">
                <a:extLst>
                  <a:ext uri="{FF2B5EF4-FFF2-40B4-BE49-F238E27FC236}">
                    <a16:creationId xmlns:a16="http://schemas.microsoft.com/office/drawing/2014/main" id="{9C74D33E-B2D5-CD7A-68DF-EB740282AE08}"/>
                  </a:ext>
                </a:extLst>
              </p:cNvPr>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547;p36">
                <a:extLst>
                  <a:ext uri="{FF2B5EF4-FFF2-40B4-BE49-F238E27FC236}">
                    <a16:creationId xmlns:a16="http://schemas.microsoft.com/office/drawing/2014/main" id="{65136BCB-FE07-69FC-11EB-FD2E92AF8797}"/>
                  </a:ext>
                </a:extLst>
              </p:cNvPr>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548;p36">
                <a:extLst>
                  <a:ext uri="{FF2B5EF4-FFF2-40B4-BE49-F238E27FC236}">
                    <a16:creationId xmlns:a16="http://schemas.microsoft.com/office/drawing/2014/main" id="{83364988-3D76-BCFD-3B2E-3E9C25712C10}"/>
                  </a:ext>
                </a:extLst>
              </p:cNvPr>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549;p36">
                <a:extLst>
                  <a:ext uri="{FF2B5EF4-FFF2-40B4-BE49-F238E27FC236}">
                    <a16:creationId xmlns:a16="http://schemas.microsoft.com/office/drawing/2014/main" id="{415B5CEF-44D5-D09D-DD11-18B29B4DB4E3}"/>
                  </a:ext>
                </a:extLst>
              </p:cNvPr>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550;p36">
                <a:extLst>
                  <a:ext uri="{FF2B5EF4-FFF2-40B4-BE49-F238E27FC236}">
                    <a16:creationId xmlns:a16="http://schemas.microsoft.com/office/drawing/2014/main" id="{FB33BB35-7D47-B4DF-4E70-E179873710E9}"/>
                  </a:ext>
                </a:extLst>
              </p:cNvPr>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551;p36">
                <a:extLst>
                  <a:ext uri="{FF2B5EF4-FFF2-40B4-BE49-F238E27FC236}">
                    <a16:creationId xmlns:a16="http://schemas.microsoft.com/office/drawing/2014/main" id="{4109047C-148A-E958-19B7-326D9035424B}"/>
                  </a:ext>
                </a:extLst>
              </p:cNvPr>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552;p36">
                <a:extLst>
                  <a:ext uri="{FF2B5EF4-FFF2-40B4-BE49-F238E27FC236}">
                    <a16:creationId xmlns:a16="http://schemas.microsoft.com/office/drawing/2014/main" id="{DFF26023-B85E-74C4-1698-44E0A57F5B6B}"/>
                  </a:ext>
                </a:extLst>
              </p:cNvPr>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553;p36">
                <a:extLst>
                  <a:ext uri="{FF2B5EF4-FFF2-40B4-BE49-F238E27FC236}">
                    <a16:creationId xmlns:a16="http://schemas.microsoft.com/office/drawing/2014/main" id="{1272277C-3F26-107D-EE4F-3EEDF8F21BE6}"/>
                  </a:ext>
                </a:extLst>
              </p:cNvPr>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554;p36">
                <a:extLst>
                  <a:ext uri="{FF2B5EF4-FFF2-40B4-BE49-F238E27FC236}">
                    <a16:creationId xmlns:a16="http://schemas.microsoft.com/office/drawing/2014/main" id="{776FF424-6856-D674-F4F2-E9EA9679FA05}"/>
                  </a:ext>
                </a:extLst>
              </p:cNvPr>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555;p36">
                <a:extLst>
                  <a:ext uri="{FF2B5EF4-FFF2-40B4-BE49-F238E27FC236}">
                    <a16:creationId xmlns:a16="http://schemas.microsoft.com/office/drawing/2014/main" id="{670B4476-14F5-6625-77EE-97A34F121CE3}"/>
                  </a:ext>
                </a:extLst>
              </p:cNvPr>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556;p36">
                <a:extLst>
                  <a:ext uri="{FF2B5EF4-FFF2-40B4-BE49-F238E27FC236}">
                    <a16:creationId xmlns:a16="http://schemas.microsoft.com/office/drawing/2014/main" id="{8522FEB1-4888-6E2C-475E-0B33D4357F5D}"/>
                  </a:ext>
                </a:extLst>
              </p:cNvPr>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557;p36">
                <a:extLst>
                  <a:ext uri="{FF2B5EF4-FFF2-40B4-BE49-F238E27FC236}">
                    <a16:creationId xmlns:a16="http://schemas.microsoft.com/office/drawing/2014/main" id="{52D1782C-770D-66AA-3BD7-AA844495B98D}"/>
                  </a:ext>
                </a:extLst>
              </p:cNvPr>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558;p36">
                <a:extLst>
                  <a:ext uri="{FF2B5EF4-FFF2-40B4-BE49-F238E27FC236}">
                    <a16:creationId xmlns:a16="http://schemas.microsoft.com/office/drawing/2014/main" id="{429245A0-7807-7FDE-9850-CAC9B9B0CCAE}"/>
                  </a:ext>
                </a:extLst>
              </p:cNvPr>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559;p36">
                <a:extLst>
                  <a:ext uri="{FF2B5EF4-FFF2-40B4-BE49-F238E27FC236}">
                    <a16:creationId xmlns:a16="http://schemas.microsoft.com/office/drawing/2014/main" id="{AF578A62-5C04-5BAC-3C6D-2FF8EC79441F}"/>
                  </a:ext>
                </a:extLst>
              </p:cNvPr>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560;p36">
                <a:extLst>
                  <a:ext uri="{FF2B5EF4-FFF2-40B4-BE49-F238E27FC236}">
                    <a16:creationId xmlns:a16="http://schemas.microsoft.com/office/drawing/2014/main" id="{3DB70530-71AC-E17E-1A2B-E23FCFA4B5B7}"/>
                  </a:ext>
                </a:extLst>
              </p:cNvPr>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561;p36">
                <a:extLst>
                  <a:ext uri="{FF2B5EF4-FFF2-40B4-BE49-F238E27FC236}">
                    <a16:creationId xmlns:a16="http://schemas.microsoft.com/office/drawing/2014/main" id="{3721088C-B579-D5D8-31AA-F9D7A03B7D29}"/>
                  </a:ext>
                </a:extLst>
              </p:cNvPr>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562;p36">
                <a:extLst>
                  <a:ext uri="{FF2B5EF4-FFF2-40B4-BE49-F238E27FC236}">
                    <a16:creationId xmlns:a16="http://schemas.microsoft.com/office/drawing/2014/main" id="{81EB40F7-CB86-BAB8-596F-DCEB9CCFDD16}"/>
                  </a:ext>
                </a:extLst>
              </p:cNvPr>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563;p36">
                <a:extLst>
                  <a:ext uri="{FF2B5EF4-FFF2-40B4-BE49-F238E27FC236}">
                    <a16:creationId xmlns:a16="http://schemas.microsoft.com/office/drawing/2014/main" id="{EF7CAAA8-A7F6-BBC9-C82D-7633AF10D040}"/>
                  </a:ext>
                </a:extLst>
              </p:cNvPr>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564;p36">
                <a:extLst>
                  <a:ext uri="{FF2B5EF4-FFF2-40B4-BE49-F238E27FC236}">
                    <a16:creationId xmlns:a16="http://schemas.microsoft.com/office/drawing/2014/main" id="{3FC017C5-AF29-FA1B-A983-D6B6683049DB}"/>
                  </a:ext>
                </a:extLst>
              </p:cNvPr>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565;p36">
                <a:extLst>
                  <a:ext uri="{FF2B5EF4-FFF2-40B4-BE49-F238E27FC236}">
                    <a16:creationId xmlns:a16="http://schemas.microsoft.com/office/drawing/2014/main" id="{0B7B89E3-7C18-4E20-EE71-20100A8DBED9}"/>
                  </a:ext>
                </a:extLst>
              </p:cNvPr>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566;p36">
                <a:extLst>
                  <a:ext uri="{FF2B5EF4-FFF2-40B4-BE49-F238E27FC236}">
                    <a16:creationId xmlns:a16="http://schemas.microsoft.com/office/drawing/2014/main" id="{9B9A7CC8-5B5E-C691-ED07-BCE9DA4BE52F}"/>
                  </a:ext>
                </a:extLst>
              </p:cNvPr>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567;p36">
                <a:extLst>
                  <a:ext uri="{FF2B5EF4-FFF2-40B4-BE49-F238E27FC236}">
                    <a16:creationId xmlns:a16="http://schemas.microsoft.com/office/drawing/2014/main" id="{E8A231AC-1497-B18F-93EB-6ABA6AC4C56F}"/>
                  </a:ext>
                </a:extLst>
              </p:cNvPr>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568;p36">
                <a:extLst>
                  <a:ext uri="{FF2B5EF4-FFF2-40B4-BE49-F238E27FC236}">
                    <a16:creationId xmlns:a16="http://schemas.microsoft.com/office/drawing/2014/main" id="{9A3798D5-D9DE-45EA-7336-4BC898EC19F9}"/>
                  </a:ext>
                </a:extLst>
              </p:cNvPr>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569;p36">
                <a:extLst>
                  <a:ext uri="{FF2B5EF4-FFF2-40B4-BE49-F238E27FC236}">
                    <a16:creationId xmlns:a16="http://schemas.microsoft.com/office/drawing/2014/main" id="{C82410F7-B33C-CAFA-5153-15118B422C8E}"/>
                  </a:ext>
                </a:extLst>
              </p:cNvPr>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570;p36">
                <a:extLst>
                  <a:ext uri="{FF2B5EF4-FFF2-40B4-BE49-F238E27FC236}">
                    <a16:creationId xmlns:a16="http://schemas.microsoft.com/office/drawing/2014/main" id="{82FD30CB-5ECF-9F73-AE8A-75A90698DBFC}"/>
                  </a:ext>
                </a:extLst>
              </p:cNvPr>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571;p36">
                <a:extLst>
                  <a:ext uri="{FF2B5EF4-FFF2-40B4-BE49-F238E27FC236}">
                    <a16:creationId xmlns:a16="http://schemas.microsoft.com/office/drawing/2014/main" id="{329B3A98-C643-B8B2-910D-BC27A428E06A}"/>
                  </a:ext>
                </a:extLst>
              </p:cNvPr>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572;p36">
                <a:extLst>
                  <a:ext uri="{FF2B5EF4-FFF2-40B4-BE49-F238E27FC236}">
                    <a16:creationId xmlns:a16="http://schemas.microsoft.com/office/drawing/2014/main" id="{B52EE601-E872-BBB1-57FB-2A1CC84E514D}"/>
                  </a:ext>
                </a:extLst>
              </p:cNvPr>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573;p36">
                <a:extLst>
                  <a:ext uri="{FF2B5EF4-FFF2-40B4-BE49-F238E27FC236}">
                    <a16:creationId xmlns:a16="http://schemas.microsoft.com/office/drawing/2014/main" id="{54BE1754-5E12-80F2-2AC0-3C00D6AD958E}"/>
                  </a:ext>
                </a:extLst>
              </p:cNvPr>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574;p36">
                <a:extLst>
                  <a:ext uri="{FF2B5EF4-FFF2-40B4-BE49-F238E27FC236}">
                    <a16:creationId xmlns:a16="http://schemas.microsoft.com/office/drawing/2014/main" id="{D4E38564-CE4D-1FC0-94E4-454643711424}"/>
                  </a:ext>
                </a:extLst>
              </p:cNvPr>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575;p36">
                <a:extLst>
                  <a:ext uri="{FF2B5EF4-FFF2-40B4-BE49-F238E27FC236}">
                    <a16:creationId xmlns:a16="http://schemas.microsoft.com/office/drawing/2014/main" id="{CE8C7983-325B-B037-AD4D-5DB0C990C415}"/>
                  </a:ext>
                </a:extLst>
              </p:cNvPr>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576;p36">
                <a:extLst>
                  <a:ext uri="{FF2B5EF4-FFF2-40B4-BE49-F238E27FC236}">
                    <a16:creationId xmlns:a16="http://schemas.microsoft.com/office/drawing/2014/main" id="{A73F6B80-CF7E-A794-6F04-1C0DB7CD4C08}"/>
                  </a:ext>
                </a:extLst>
              </p:cNvPr>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577;p36">
                <a:extLst>
                  <a:ext uri="{FF2B5EF4-FFF2-40B4-BE49-F238E27FC236}">
                    <a16:creationId xmlns:a16="http://schemas.microsoft.com/office/drawing/2014/main" id="{BFF2D3C8-2A39-C974-07AC-66E219654EDD}"/>
                  </a:ext>
                </a:extLst>
              </p:cNvPr>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578;p36">
                <a:extLst>
                  <a:ext uri="{FF2B5EF4-FFF2-40B4-BE49-F238E27FC236}">
                    <a16:creationId xmlns:a16="http://schemas.microsoft.com/office/drawing/2014/main" id="{D6345A0B-DC24-20ED-96F1-7B81A9505BAE}"/>
                  </a:ext>
                </a:extLst>
              </p:cNvPr>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579;p36">
                <a:extLst>
                  <a:ext uri="{FF2B5EF4-FFF2-40B4-BE49-F238E27FC236}">
                    <a16:creationId xmlns:a16="http://schemas.microsoft.com/office/drawing/2014/main" id="{2F90C9AA-A4FF-B128-444F-56A6EA698197}"/>
                  </a:ext>
                </a:extLst>
              </p:cNvPr>
              <p:cNvSpPr/>
              <p:nvPr/>
            </p:nvSpPr>
            <p:spPr>
              <a:xfrm>
                <a:off x="3425600" y="1872775"/>
                <a:ext cx="302475" cy="420625"/>
              </a:xfrm>
              <a:custGeom>
                <a:avLst/>
                <a:gdLst/>
                <a:ahLst/>
                <a:cxnLst/>
                <a:rect l="l" t="t" r="r" b="b"/>
                <a:pathLst>
                  <a:path w="12099" h="16825" extrusionOk="0">
                    <a:moveTo>
                      <a:pt x="11956" y="0"/>
                    </a:moveTo>
                    <a:cubicBezTo>
                      <a:pt x="11941" y="0"/>
                      <a:pt x="11925" y="3"/>
                      <a:pt x="11908" y="8"/>
                    </a:cubicBezTo>
                    <a:cubicBezTo>
                      <a:pt x="11338" y="103"/>
                      <a:pt x="10768" y="230"/>
                      <a:pt x="10198" y="388"/>
                    </a:cubicBezTo>
                    <a:cubicBezTo>
                      <a:pt x="10103" y="420"/>
                      <a:pt x="10071" y="515"/>
                      <a:pt x="10103" y="610"/>
                    </a:cubicBezTo>
                    <a:cubicBezTo>
                      <a:pt x="10103" y="705"/>
                      <a:pt x="10198" y="737"/>
                      <a:pt x="10261" y="737"/>
                    </a:cubicBezTo>
                    <a:lnTo>
                      <a:pt x="10293" y="737"/>
                    </a:lnTo>
                    <a:cubicBezTo>
                      <a:pt x="10831" y="578"/>
                      <a:pt x="11402" y="420"/>
                      <a:pt x="11972" y="325"/>
                    </a:cubicBezTo>
                    <a:cubicBezTo>
                      <a:pt x="12035" y="325"/>
                      <a:pt x="12098" y="230"/>
                      <a:pt x="12098" y="135"/>
                    </a:cubicBezTo>
                    <a:cubicBezTo>
                      <a:pt x="12072" y="57"/>
                      <a:pt x="12025" y="0"/>
                      <a:pt x="11956" y="0"/>
                    </a:cubicBezTo>
                    <a:close/>
                    <a:moveTo>
                      <a:pt x="8665" y="995"/>
                    </a:moveTo>
                    <a:cubicBezTo>
                      <a:pt x="8639" y="995"/>
                      <a:pt x="8611" y="1003"/>
                      <a:pt x="8583" y="1022"/>
                    </a:cubicBezTo>
                    <a:cubicBezTo>
                      <a:pt x="8045" y="1243"/>
                      <a:pt x="7538" y="1528"/>
                      <a:pt x="7031" y="1813"/>
                    </a:cubicBezTo>
                    <a:cubicBezTo>
                      <a:pt x="6968" y="1877"/>
                      <a:pt x="6936" y="1972"/>
                      <a:pt x="6968" y="2035"/>
                    </a:cubicBezTo>
                    <a:cubicBezTo>
                      <a:pt x="7000" y="2098"/>
                      <a:pt x="7063" y="2130"/>
                      <a:pt x="7126" y="2130"/>
                    </a:cubicBezTo>
                    <a:cubicBezTo>
                      <a:pt x="7158" y="2130"/>
                      <a:pt x="7190" y="2130"/>
                      <a:pt x="7221" y="2098"/>
                    </a:cubicBezTo>
                    <a:cubicBezTo>
                      <a:pt x="7696" y="1813"/>
                      <a:pt x="8203" y="1560"/>
                      <a:pt x="8710" y="1307"/>
                    </a:cubicBezTo>
                    <a:cubicBezTo>
                      <a:pt x="8805" y="1275"/>
                      <a:pt x="8836" y="1180"/>
                      <a:pt x="8805" y="1085"/>
                    </a:cubicBezTo>
                    <a:cubicBezTo>
                      <a:pt x="8782" y="1040"/>
                      <a:pt x="8728" y="995"/>
                      <a:pt x="8665" y="995"/>
                    </a:cubicBezTo>
                    <a:close/>
                    <a:moveTo>
                      <a:pt x="5698" y="2761"/>
                    </a:moveTo>
                    <a:cubicBezTo>
                      <a:pt x="5664" y="2761"/>
                      <a:pt x="5630" y="2771"/>
                      <a:pt x="5606" y="2795"/>
                    </a:cubicBezTo>
                    <a:cubicBezTo>
                      <a:pt x="5131" y="3143"/>
                      <a:pt x="4719" y="3523"/>
                      <a:pt x="4308" y="3935"/>
                    </a:cubicBezTo>
                    <a:cubicBezTo>
                      <a:pt x="4213" y="3999"/>
                      <a:pt x="4213" y="4125"/>
                      <a:pt x="4308" y="4189"/>
                    </a:cubicBezTo>
                    <a:cubicBezTo>
                      <a:pt x="4339" y="4220"/>
                      <a:pt x="4371" y="4220"/>
                      <a:pt x="4403" y="4220"/>
                    </a:cubicBezTo>
                    <a:cubicBezTo>
                      <a:pt x="4466" y="4220"/>
                      <a:pt x="4498" y="4220"/>
                      <a:pt x="4529" y="4189"/>
                    </a:cubicBezTo>
                    <a:cubicBezTo>
                      <a:pt x="4941" y="3777"/>
                      <a:pt x="5353" y="3428"/>
                      <a:pt x="5796" y="3080"/>
                    </a:cubicBezTo>
                    <a:cubicBezTo>
                      <a:pt x="5891" y="3017"/>
                      <a:pt x="5891" y="2890"/>
                      <a:pt x="5828" y="2827"/>
                    </a:cubicBezTo>
                    <a:cubicBezTo>
                      <a:pt x="5808" y="2788"/>
                      <a:pt x="5752" y="2761"/>
                      <a:pt x="5698" y="2761"/>
                    </a:cubicBezTo>
                    <a:close/>
                    <a:moveTo>
                      <a:pt x="3282" y="5167"/>
                    </a:moveTo>
                    <a:cubicBezTo>
                      <a:pt x="3226" y="5167"/>
                      <a:pt x="3175" y="5194"/>
                      <a:pt x="3136" y="5234"/>
                    </a:cubicBezTo>
                    <a:cubicBezTo>
                      <a:pt x="2788" y="5677"/>
                      <a:pt x="2439" y="6152"/>
                      <a:pt x="2123" y="6659"/>
                    </a:cubicBezTo>
                    <a:cubicBezTo>
                      <a:pt x="2091" y="6754"/>
                      <a:pt x="2091" y="6849"/>
                      <a:pt x="2186" y="6880"/>
                    </a:cubicBezTo>
                    <a:cubicBezTo>
                      <a:pt x="2218" y="6912"/>
                      <a:pt x="2249" y="6912"/>
                      <a:pt x="2281" y="6912"/>
                    </a:cubicBezTo>
                    <a:cubicBezTo>
                      <a:pt x="2344" y="6912"/>
                      <a:pt x="2376" y="6880"/>
                      <a:pt x="2408" y="6849"/>
                    </a:cubicBezTo>
                    <a:cubicBezTo>
                      <a:pt x="2724" y="6374"/>
                      <a:pt x="3041" y="5899"/>
                      <a:pt x="3389" y="5455"/>
                    </a:cubicBezTo>
                    <a:cubicBezTo>
                      <a:pt x="3453" y="5360"/>
                      <a:pt x="3453" y="5265"/>
                      <a:pt x="3389" y="5202"/>
                    </a:cubicBezTo>
                    <a:cubicBezTo>
                      <a:pt x="3353" y="5178"/>
                      <a:pt x="3317" y="5167"/>
                      <a:pt x="3282" y="5167"/>
                    </a:cubicBezTo>
                    <a:close/>
                    <a:moveTo>
                      <a:pt x="1453" y="8083"/>
                    </a:moveTo>
                    <a:cubicBezTo>
                      <a:pt x="1394" y="8083"/>
                      <a:pt x="1340" y="8117"/>
                      <a:pt x="1299" y="8179"/>
                    </a:cubicBezTo>
                    <a:cubicBezTo>
                      <a:pt x="1077" y="8717"/>
                      <a:pt x="856" y="9256"/>
                      <a:pt x="666" y="9794"/>
                    </a:cubicBezTo>
                    <a:cubicBezTo>
                      <a:pt x="634" y="9889"/>
                      <a:pt x="697" y="9984"/>
                      <a:pt x="792" y="10016"/>
                    </a:cubicBezTo>
                    <a:cubicBezTo>
                      <a:pt x="792" y="10016"/>
                      <a:pt x="824" y="10047"/>
                      <a:pt x="824" y="10047"/>
                    </a:cubicBezTo>
                    <a:cubicBezTo>
                      <a:pt x="919" y="10047"/>
                      <a:pt x="982" y="9984"/>
                      <a:pt x="1014" y="9921"/>
                    </a:cubicBezTo>
                    <a:cubicBezTo>
                      <a:pt x="1172" y="9382"/>
                      <a:pt x="1394" y="8844"/>
                      <a:pt x="1616" y="8337"/>
                    </a:cubicBezTo>
                    <a:cubicBezTo>
                      <a:pt x="1647" y="8242"/>
                      <a:pt x="1616" y="8147"/>
                      <a:pt x="1552" y="8115"/>
                    </a:cubicBezTo>
                    <a:cubicBezTo>
                      <a:pt x="1519" y="8093"/>
                      <a:pt x="1485" y="8083"/>
                      <a:pt x="1453" y="8083"/>
                    </a:cubicBezTo>
                    <a:close/>
                    <a:moveTo>
                      <a:pt x="444" y="11346"/>
                    </a:moveTo>
                    <a:cubicBezTo>
                      <a:pt x="349" y="11346"/>
                      <a:pt x="254" y="11409"/>
                      <a:pt x="254" y="11504"/>
                    </a:cubicBezTo>
                    <a:cubicBezTo>
                      <a:pt x="127" y="12074"/>
                      <a:pt x="64" y="12644"/>
                      <a:pt x="32" y="13214"/>
                    </a:cubicBezTo>
                    <a:cubicBezTo>
                      <a:pt x="1" y="13309"/>
                      <a:pt x="96" y="13404"/>
                      <a:pt x="191" y="13404"/>
                    </a:cubicBezTo>
                    <a:cubicBezTo>
                      <a:pt x="286" y="13404"/>
                      <a:pt x="349" y="13341"/>
                      <a:pt x="349" y="13246"/>
                    </a:cubicBezTo>
                    <a:cubicBezTo>
                      <a:pt x="412" y="12676"/>
                      <a:pt x="476" y="12106"/>
                      <a:pt x="571" y="11567"/>
                    </a:cubicBezTo>
                    <a:cubicBezTo>
                      <a:pt x="602" y="11472"/>
                      <a:pt x="539" y="11377"/>
                      <a:pt x="444" y="11346"/>
                    </a:cubicBezTo>
                    <a:close/>
                    <a:moveTo>
                      <a:pt x="159" y="14766"/>
                    </a:moveTo>
                    <a:cubicBezTo>
                      <a:pt x="64" y="14798"/>
                      <a:pt x="1" y="14861"/>
                      <a:pt x="1" y="14956"/>
                    </a:cubicBezTo>
                    <a:cubicBezTo>
                      <a:pt x="32" y="15526"/>
                      <a:pt x="96" y="16128"/>
                      <a:pt x="191" y="16698"/>
                    </a:cubicBezTo>
                    <a:cubicBezTo>
                      <a:pt x="191" y="16761"/>
                      <a:pt x="286" y="16824"/>
                      <a:pt x="349" y="16824"/>
                    </a:cubicBezTo>
                    <a:lnTo>
                      <a:pt x="381" y="16824"/>
                    </a:lnTo>
                    <a:cubicBezTo>
                      <a:pt x="476" y="16793"/>
                      <a:pt x="539" y="16729"/>
                      <a:pt x="539" y="16634"/>
                    </a:cubicBezTo>
                    <a:cubicBezTo>
                      <a:pt x="444" y="16064"/>
                      <a:pt x="381" y="15494"/>
                      <a:pt x="349" y="14924"/>
                    </a:cubicBezTo>
                    <a:cubicBezTo>
                      <a:pt x="349" y="14829"/>
                      <a:pt x="254" y="14766"/>
                      <a:pt x="159" y="1476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580;p36">
                <a:extLst>
                  <a:ext uri="{FF2B5EF4-FFF2-40B4-BE49-F238E27FC236}">
                    <a16:creationId xmlns:a16="http://schemas.microsoft.com/office/drawing/2014/main" id="{AA4361DF-EB71-C771-2EFA-43067C9A7607}"/>
                  </a:ext>
                </a:extLst>
              </p:cNvPr>
              <p:cNvSpPr/>
              <p:nvPr/>
            </p:nvSpPr>
            <p:spPr>
              <a:xfrm>
                <a:off x="3594250" y="2255375"/>
                <a:ext cx="553425" cy="334925"/>
              </a:xfrm>
              <a:custGeom>
                <a:avLst/>
                <a:gdLst/>
                <a:ahLst/>
                <a:cxnLst/>
                <a:rect l="l" t="t" r="r" b="b"/>
                <a:pathLst>
                  <a:path w="22137" h="13397" extrusionOk="0">
                    <a:moveTo>
                      <a:pt x="21979" y="0"/>
                    </a:moveTo>
                    <a:cubicBezTo>
                      <a:pt x="21884" y="0"/>
                      <a:pt x="21789" y="64"/>
                      <a:pt x="21789" y="159"/>
                    </a:cubicBezTo>
                    <a:cubicBezTo>
                      <a:pt x="21757" y="697"/>
                      <a:pt x="21662" y="1267"/>
                      <a:pt x="21535" y="1837"/>
                    </a:cubicBezTo>
                    <a:cubicBezTo>
                      <a:pt x="21535" y="1932"/>
                      <a:pt x="21598" y="1995"/>
                      <a:pt x="21693" y="2027"/>
                    </a:cubicBezTo>
                    <a:lnTo>
                      <a:pt x="21725" y="2027"/>
                    </a:lnTo>
                    <a:cubicBezTo>
                      <a:pt x="21789" y="2027"/>
                      <a:pt x="21852" y="1964"/>
                      <a:pt x="21884" y="1900"/>
                    </a:cubicBezTo>
                    <a:cubicBezTo>
                      <a:pt x="22010" y="1330"/>
                      <a:pt x="22074" y="760"/>
                      <a:pt x="22137" y="190"/>
                    </a:cubicBezTo>
                    <a:cubicBezTo>
                      <a:pt x="22137" y="95"/>
                      <a:pt x="22074" y="0"/>
                      <a:pt x="21979" y="0"/>
                    </a:cubicBezTo>
                    <a:close/>
                    <a:moveTo>
                      <a:pt x="21262" y="3349"/>
                    </a:moveTo>
                    <a:cubicBezTo>
                      <a:pt x="21186" y="3349"/>
                      <a:pt x="21118" y="3401"/>
                      <a:pt x="21092" y="3452"/>
                    </a:cubicBezTo>
                    <a:cubicBezTo>
                      <a:pt x="20902" y="3991"/>
                      <a:pt x="20712" y="4529"/>
                      <a:pt x="20458" y="5036"/>
                    </a:cubicBezTo>
                    <a:cubicBezTo>
                      <a:pt x="20427" y="5131"/>
                      <a:pt x="20458" y="5226"/>
                      <a:pt x="20522" y="5257"/>
                    </a:cubicBezTo>
                    <a:cubicBezTo>
                      <a:pt x="20553" y="5289"/>
                      <a:pt x="20585" y="5289"/>
                      <a:pt x="20617" y="5289"/>
                    </a:cubicBezTo>
                    <a:cubicBezTo>
                      <a:pt x="20680" y="5289"/>
                      <a:pt x="20743" y="5257"/>
                      <a:pt x="20775" y="5194"/>
                    </a:cubicBezTo>
                    <a:cubicBezTo>
                      <a:pt x="21028" y="4656"/>
                      <a:pt x="21250" y="4117"/>
                      <a:pt x="21408" y="3579"/>
                    </a:cubicBezTo>
                    <a:cubicBezTo>
                      <a:pt x="21440" y="3484"/>
                      <a:pt x="21408" y="3389"/>
                      <a:pt x="21313" y="3357"/>
                    </a:cubicBezTo>
                    <a:cubicBezTo>
                      <a:pt x="21296" y="3351"/>
                      <a:pt x="21279" y="3349"/>
                      <a:pt x="21262" y="3349"/>
                    </a:cubicBezTo>
                    <a:close/>
                    <a:moveTo>
                      <a:pt x="19769" y="6442"/>
                    </a:moveTo>
                    <a:cubicBezTo>
                      <a:pt x="19713" y="6442"/>
                      <a:pt x="19655" y="6464"/>
                      <a:pt x="19635" y="6524"/>
                    </a:cubicBezTo>
                    <a:cubicBezTo>
                      <a:pt x="19318" y="6999"/>
                      <a:pt x="19002" y="7443"/>
                      <a:pt x="18622" y="7886"/>
                    </a:cubicBezTo>
                    <a:cubicBezTo>
                      <a:pt x="18558" y="7949"/>
                      <a:pt x="18590" y="8076"/>
                      <a:pt x="18653" y="8139"/>
                    </a:cubicBezTo>
                    <a:cubicBezTo>
                      <a:pt x="18685" y="8171"/>
                      <a:pt x="18717" y="8171"/>
                      <a:pt x="18780" y="8171"/>
                    </a:cubicBezTo>
                    <a:cubicBezTo>
                      <a:pt x="18812" y="8171"/>
                      <a:pt x="18875" y="8139"/>
                      <a:pt x="18907" y="8108"/>
                    </a:cubicBezTo>
                    <a:cubicBezTo>
                      <a:pt x="19255" y="7664"/>
                      <a:pt x="19603" y="7189"/>
                      <a:pt x="19920" y="6714"/>
                    </a:cubicBezTo>
                    <a:cubicBezTo>
                      <a:pt x="19983" y="6619"/>
                      <a:pt x="19952" y="6524"/>
                      <a:pt x="19857" y="6461"/>
                    </a:cubicBezTo>
                    <a:cubicBezTo>
                      <a:pt x="19834" y="6449"/>
                      <a:pt x="19802" y="6442"/>
                      <a:pt x="19769" y="6442"/>
                    </a:cubicBezTo>
                    <a:close/>
                    <a:moveTo>
                      <a:pt x="17581" y="9093"/>
                    </a:moveTo>
                    <a:cubicBezTo>
                      <a:pt x="17545" y="9093"/>
                      <a:pt x="17510" y="9110"/>
                      <a:pt x="17482" y="9153"/>
                    </a:cubicBezTo>
                    <a:cubicBezTo>
                      <a:pt x="17070" y="9533"/>
                      <a:pt x="16626" y="9913"/>
                      <a:pt x="16183" y="10229"/>
                    </a:cubicBezTo>
                    <a:cubicBezTo>
                      <a:pt x="16088" y="10293"/>
                      <a:pt x="16088" y="10419"/>
                      <a:pt x="16151" y="10483"/>
                    </a:cubicBezTo>
                    <a:cubicBezTo>
                      <a:pt x="16183" y="10514"/>
                      <a:pt x="16246" y="10546"/>
                      <a:pt x="16278" y="10546"/>
                    </a:cubicBezTo>
                    <a:cubicBezTo>
                      <a:pt x="16310" y="10546"/>
                      <a:pt x="16373" y="10546"/>
                      <a:pt x="16373" y="10514"/>
                    </a:cubicBezTo>
                    <a:cubicBezTo>
                      <a:pt x="16848" y="10166"/>
                      <a:pt x="17291" y="9786"/>
                      <a:pt x="17703" y="9374"/>
                    </a:cubicBezTo>
                    <a:cubicBezTo>
                      <a:pt x="17798" y="9311"/>
                      <a:pt x="17798" y="9216"/>
                      <a:pt x="17703" y="9153"/>
                    </a:cubicBezTo>
                    <a:cubicBezTo>
                      <a:pt x="17668" y="9118"/>
                      <a:pt x="17624" y="9093"/>
                      <a:pt x="17581" y="9093"/>
                    </a:cubicBezTo>
                    <a:close/>
                    <a:moveTo>
                      <a:pt x="214" y="10939"/>
                    </a:moveTo>
                    <a:cubicBezTo>
                      <a:pt x="157" y="10939"/>
                      <a:pt x="104" y="10961"/>
                      <a:pt x="64" y="11021"/>
                    </a:cubicBezTo>
                    <a:cubicBezTo>
                      <a:pt x="0" y="11116"/>
                      <a:pt x="32" y="11211"/>
                      <a:pt x="127" y="11243"/>
                    </a:cubicBezTo>
                    <a:cubicBezTo>
                      <a:pt x="602" y="11559"/>
                      <a:pt x="1077" y="11813"/>
                      <a:pt x="1552" y="12034"/>
                    </a:cubicBezTo>
                    <a:cubicBezTo>
                      <a:pt x="1584" y="12066"/>
                      <a:pt x="1615" y="12066"/>
                      <a:pt x="1647" y="12066"/>
                    </a:cubicBezTo>
                    <a:cubicBezTo>
                      <a:pt x="1710" y="12066"/>
                      <a:pt x="1774" y="12034"/>
                      <a:pt x="1805" y="11971"/>
                    </a:cubicBezTo>
                    <a:cubicBezTo>
                      <a:pt x="1837" y="11876"/>
                      <a:pt x="1805" y="11781"/>
                      <a:pt x="1710" y="11718"/>
                    </a:cubicBezTo>
                    <a:cubicBezTo>
                      <a:pt x="1235" y="11496"/>
                      <a:pt x="760" y="11243"/>
                      <a:pt x="317" y="10958"/>
                    </a:cubicBezTo>
                    <a:cubicBezTo>
                      <a:pt x="282" y="10946"/>
                      <a:pt x="247" y="10939"/>
                      <a:pt x="214" y="10939"/>
                    </a:cubicBezTo>
                    <a:close/>
                    <a:moveTo>
                      <a:pt x="14858" y="11146"/>
                    </a:moveTo>
                    <a:cubicBezTo>
                      <a:pt x="14825" y="11146"/>
                      <a:pt x="14792" y="11157"/>
                      <a:pt x="14758" y="11179"/>
                    </a:cubicBezTo>
                    <a:cubicBezTo>
                      <a:pt x="14283" y="11464"/>
                      <a:pt x="13776" y="11718"/>
                      <a:pt x="13238" y="11939"/>
                    </a:cubicBezTo>
                    <a:cubicBezTo>
                      <a:pt x="13175" y="11971"/>
                      <a:pt x="13111" y="12066"/>
                      <a:pt x="13175" y="12161"/>
                    </a:cubicBezTo>
                    <a:cubicBezTo>
                      <a:pt x="13175" y="12225"/>
                      <a:pt x="13238" y="12256"/>
                      <a:pt x="13333" y="12256"/>
                    </a:cubicBezTo>
                    <a:lnTo>
                      <a:pt x="13365" y="12256"/>
                    </a:lnTo>
                    <a:cubicBezTo>
                      <a:pt x="13903" y="12034"/>
                      <a:pt x="14441" y="11749"/>
                      <a:pt x="14948" y="11464"/>
                    </a:cubicBezTo>
                    <a:cubicBezTo>
                      <a:pt x="15011" y="11433"/>
                      <a:pt x="15043" y="11338"/>
                      <a:pt x="15011" y="11243"/>
                    </a:cubicBezTo>
                    <a:cubicBezTo>
                      <a:pt x="14970" y="11181"/>
                      <a:pt x="14916" y="11146"/>
                      <a:pt x="14858" y="11146"/>
                    </a:cubicBezTo>
                    <a:close/>
                    <a:moveTo>
                      <a:pt x="3244" y="12343"/>
                    </a:moveTo>
                    <a:cubicBezTo>
                      <a:pt x="3167" y="12343"/>
                      <a:pt x="3098" y="12400"/>
                      <a:pt x="3072" y="12478"/>
                    </a:cubicBezTo>
                    <a:cubicBezTo>
                      <a:pt x="3040" y="12573"/>
                      <a:pt x="3072" y="12668"/>
                      <a:pt x="3167" y="12700"/>
                    </a:cubicBezTo>
                    <a:cubicBezTo>
                      <a:pt x="3737" y="12858"/>
                      <a:pt x="4307" y="13016"/>
                      <a:pt x="4846" y="13143"/>
                    </a:cubicBezTo>
                    <a:lnTo>
                      <a:pt x="4909" y="13143"/>
                    </a:lnTo>
                    <a:cubicBezTo>
                      <a:pt x="4972" y="13143"/>
                      <a:pt x="5036" y="13080"/>
                      <a:pt x="5067" y="12985"/>
                    </a:cubicBezTo>
                    <a:cubicBezTo>
                      <a:pt x="5067" y="12890"/>
                      <a:pt x="5036" y="12826"/>
                      <a:pt x="4941" y="12795"/>
                    </a:cubicBezTo>
                    <a:cubicBezTo>
                      <a:pt x="4371" y="12668"/>
                      <a:pt x="3832" y="12541"/>
                      <a:pt x="3294" y="12351"/>
                    </a:cubicBezTo>
                    <a:cubicBezTo>
                      <a:pt x="3277" y="12346"/>
                      <a:pt x="3260" y="12343"/>
                      <a:pt x="3244" y="12343"/>
                    </a:cubicBezTo>
                    <a:close/>
                    <a:moveTo>
                      <a:pt x="11705" y="12501"/>
                    </a:moveTo>
                    <a:cubicBezTo>
                      <a:pt x="11688" y="12501"/>
                      <a:pt x="11671" y="12504"/>
                      <a:pt x="11654" y="12510"/>
                    </a:cubicBezTo>
                    <a:cubicBezTo>
                      <a:pt x="11116" y="12668"/>
                      <a:pt x="10546" y="12795"/>
                      <a:pt x="10008" y="12890"/>
                    </a:cubicBezTo>
                    <a:cubicBezTo>
                      <a:pt x="9913" y="12890"/>
                      <a:pt x="9849" y="12985"/>
                      <a:pt x="9849" y="13080"/>
                    </a:cubicBezTo>
                    <a:cubicBezTo>
                      <a:pt x="9881" y="13175"/>
                      <a:pt x="9944" y="13238"/>
                      <a:pt x="10039" y="13238"/>
                    </a:cubicBezTo>
                    <a:cubicBezTo>
                      <a:pt x="10609" y="13143"/>
                      <a:pt x="11179" y="13016"/>
                      <a:pt x="11749" y="12826"/>
                    </a:cubicBezTo>
                    <a:cubicBezTo>
                      <a:pt x="11844" y="12826"/>
                      <a:pt x="11908" y="12731"/>
                      <a:pt x="11876" y="12636"/>
                    </a:cubicBezTo>
                    <a:cubicBezTo>
                      <a:pt x="11850" y="12558"/>
                      <a:pt x="11781" y="12501"/>
                      <a:pt x="11705" y="12501"/>
                    </a:cubicBezTo>
                    <a:close/>
                    <a:moveTo>
                      <a:pt x="6619" y="13016"/>
                    </a:moveTo>
                    <a:cubicBezTo>
                      <a:pt x="6524" y="13016"/>
                      <a:pt x="6429" y="13080"/>
                      <a:pt x="6429" y="13175"/>
                    </a:cubicBezTo>
                    <a:cubicBezTo>
                      <a:pt x="6429" y="13270"/>
                      <a:pt x="6492" y="13365"/>
                      <a:pt x="6587" y="13365"/>
                    </a:cubicBezTo>
                    <a:cubicBezTo>
                      <a:pt x="6967" y="13396"/>
                      <a:pt x="7347" y="13396"/>
                      <a:pt x="7696" y="13396"/>
                    </a:cubicBezTo>
                    <a:lnTo>
                      <a:pt x="8329" y="13396"/>
                    </a:lnTo>
                    <a:cubicBezTo>
                      <a:pt x="8424" y="13396"/>
                      <a:pt x="8487" y="13301"/>
                      <a:pt x="8487" y="13206"/>
                    </a:cubicBezTo>
                    <a:cubicBezTo>
                      <a:pt x="8487" y="13111"/>
                      <a:pt x="8392" y="13048"/>
                      <a:pt x="8297" y="13048"/>
                    </a:cubicBezTo>
                    <a:cubicBezTo>
                      <a:pt x="8074" y="13061"/>
                      <a:pt x="7846" y="13069"/>
                      <a:pt x="7614" y="13069"/>
                    </a:cubicBezTo>
                    <a:cubicBezTo>
                      <a:pt x="7287" y="13069"/>
                      <a:pt x="6953" y="13053"/>
                      <a:pt x="6619" y="1301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581;p36">
                <a:extLst>
                  <a:ext uri="{FF2B5EF4-FFF2-40B4-BE49-F238E27FC236}">
                    <a16:creationId xmlns:a16="http://schemas.microsoft.com/office/drawing/2014/main" id="{D780BF9E-8BCB-2C7F-08CE-1784B7FB0601}"/>
                  </a:ext>
                </a:extLst>
              </p:cNvPr>
              <p:cNvSpPr/>
              <p:nvPr/>
            </p:nvSpPr>
            <p:spPr>
              <a:xfrm>
                <a:off x="3918850" y="1894050"/>
                <a:ext cx="172625" cy="143625"/>
              </a:xfrm>
              <a:custGeom>
                <a:avLst/>
                <a:gdLst/>
                <a:ahLst/>
                <a:cxnLst/>
                <a:rect l="l" t="t" r="r" b="b"/>
                <a:pathLst>
                  <a:path w="6905" h="5745" extrusionOk="0">
                    <a:moveTo>
                      <a:pt x="184" y="0"/>
                    </a:moveTo>
                    <a:cubicBezTo>
                      <a:pt x="115" y="0"/>
                      <a:pt x="56" y="36"/>
                      <a:pt x="32" y="107"/>
                    </a:cubicBezTo>
                    <a:cubicBezTo>
                      <a:pt x="1" y="202"/>
                      <a:pt x="32" y="297"/>
                      <a:pt x="127" y="329"/>
                    </a:cubicBezTo>
                    <a:cubicBezTo>
                      <a:pt x="634" y="551"/>
                      <a:pt x="1172" y="804"/>
                      <a:pt x="1647" y="1057"/>
                    </a:cubicBezTo>
                    <a:cubicBezTo>
                      <a:pt x="1679" y="1089"/>
                      <a:pt x="1711" y="1089"/>
                      <a:pt x="1742" y="1089"/>
                    </a:cubicBezTo>
                    <a:cubicBezTo>
                      <a:pt x="1806" y="1089"/>
                      <a:pt x="1869" y="1057"/>
                      <a:pt x="1901" y="994"/>
                    </a:cubicBezTo>
                    <a:cubicBezTo>
                      <a:pt x="1932" y="931"/>
                      <a:pt x="1901" y="836"/>
                      <a:pt x="1837" y="772"/>
                    </a:cubicBezTo>
                    <a:cubicBezTo>
                      <a:pt x="1331" y="487"/>
                      <a:pt x="792" y="234"/>
                      <a:pt x="254" y="12"/>
                    </a:cubicBezTo>
                    <a:cubicBezTo>
                      <a:pt x="230" y="4"/>
                      <a:pt x="206" y="0"/>
                      <a:pt x="184" y="0"/>
                    </a:cubicBezTo>
                    <a:close/>
                    <a:moveTo>
                      <a:pt x="3187" y="1688"/>
                    </a:moveTo>
                    <a:cubicBezTo>
                      <a:pt x="3131" y="1688"/>
                      <a:pt x="3080" y="1715"/>
                      <a:pt x="3041" y="1754"/>
                    </a:cubicBezTo>
                    <a:cubicBezTo>
                      <a:pt x="2977" y="1849"/>
                      <a:pt x="3009" y="1944"/>
                      <a:pt x="3072" y="2007"/>
                    </a:cubicBezTo>
                    <a:cubicBezTo>
                      <a:pt x="3547" y="2324"/>
                      <a:pt x="3959" y="2704"/>
                      <a:pt x="4371" y="3084"/>
                    </a:cubicBezTo>
                    <a:cubicBezTo>
                      <a:pt x="4434" y="3116"/>
                      <a:pt x="4466" y="3116"/>
                      <a:pt x="4498" y="3116"/>
                    </a:cubicBezTo>
                    <a:cubicBezTo>
                      <a:pt x="4561" y="3116"/>
                      <a:pt x="4593" y="3116"/>
                      <a:pt x="4624" y="3084"/>
                    </a:cubicBezTo>
                    <a:cubicBezTo>
                      <a:pt x="4688" y="3021"/>
                      <a:pt x="4688" y="2894"/>
                      <a:pt x="4624" y="2831"/>
                    </a:cubicBezTo>
                    <a:cubicBezTo>
                      <a:pt x="4212" y="2451"/>
                      <a:pt x="3737" y="2071"/>
                      <a:pt x="3294" y="1722"/>
                    </a:cubicBezTo>
                    <a:cubicBezTo>
                      <a:pt x="3258" y="1698"/>
                      <a:pt x="3222" y="1688"/>
                      <a:pt x="3187" y="1688"/>
                    </a:cubicBezTo>
                    <a:close/>
                    <a:moveTo>
                      <a:pt x="5668" y="4031"/>
                    </a:moveTo>
                    <a:cubicBezTo>
                      <a:pt x="5632" y="4031"/>
                      <a:pt x="5598" y="4042"/>
                      <a:pt x="5574" y="4066"/>
                    </a:cubicBezTo>
                    <a:cubicBezTo>
                      <a:pt x="5511" y="4129"/>
                      <a:pt x="5479" y="4256"/>
                      <a:pt x="5543" y="4319"/>
                    </a:cubicBezTo>
                    <a:cubicBezTo>
                      <a:pt x="5923" y="4763"/>
                      <a:pt x="6271" y="5206"/>
                      <a:pt x="6556" y="5681"/>
                    </a:cubicBezTo>
                    <a:cubicBezTo>
                      <a:pt x="6588" y="5744"/>
                      <a:pt x="6651" y="5744"/>
                      <a:pt x="6714" y="5744"/>
                    </a:cubicBezTo>
                    <a:lnTo>
                      <a:pt x="6809" y="5744"/>
                    </a:lnTo>
                    <a:cubicBezTo>
                      <a:pt x="6873" y="5681"/>
                      <a:pt x="6904" y="5586"/>
                      <a:pt x="6841" y="5491"/>
                    </a:cubicBezTo>
                    <a:cubicBezTo>
                      <a:pt x="6524" y="5016"/>
                      <a:pt x="6176" y="4541"/>
                      <a:pt x="5828" y="4098"/>
                    </a:cubicBezTo>
                    <a:cubicBezTo>
                      <a:pt x="5788" y="4058"/>
                      <a:pt x="5725" y="4031"/>
                      <a:pt x="5668" y="403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582;p36">
                <a:extLst>
                  <a:ext uri="{FF2B5EF4-FFF2-40B4-BE49-F238E27FC236}">
                    <a16:creationId xmlns:a16="http://schemas.microsoft.com/office/drawing/2014/main" id="{797A99B1-C8AC-0B20-8A40-0FD324E4FBD0}"/>
                  </a:ext>
                </a:extLst>
              </p:cNvPr>
              <p:cNvSpPr/>
              <p:nvPr/>
            </p:nvSpPr>
            <p:spPr>
              <a:xfrm>
                <a:off x="3481025" y="2259325"/>
                <a:ext cx="271575" cy="17450"/>
              </a:xfrm>
              <a:custGeom>
                <a:avLst/>
                <a:gdLst/>
                <a:ahLst/>
                <a:cxnLst/>
                <a:rect l="l" t="t" r="r" b="b"/>
                <a:pathLst>
                  <a:path w="10863" h="698" extrusionOk="0">
                    <a:moveTo>
                      <a:pt x="349" y="1"/>
                    </a:moveTo>
                    <a:cubicBezTo>
                      <a:pt x="159" y="1"/>
                      <a:pt x="1" y="159"/>
                      <a:pt x="1" y="349"/>
                    </a:cubicBezTo>
                    <a:lnTo>
                      <a:pt x="1" y="381"/>
                    </a:lnTo>
                    <a:cubicBezTo>
                      <a:pt x="1" y="571"/>
                      <a:pt x="159" y="697"/>
                      <a:pt x="349" y="697"/>
                    </a:cubicBezTo>
                    <a:lnTo>
                      <a:pt x="10483" y="697"/>
                    </a:lnTo>
                    <a:cubicBezTo>
                      <a:pt x="10705" y="697"/>
                      <a:pt x="10863" y="571"/>
                      <a:pt x="10863" y="381"/>
                    </a:cubicBezTo>
                    <a:lnTo>
                      <a:pt x="10863" y="349"/>
                    </a:lnTo>
                    <a:cubicBezTo>
                      <a:pt x="10863" y="159"/>
                      <a:pt x="10705" y="1"/>
                      <a:pt x="1048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583;p36">
                <a:extLst>
                  <a:ext uri="{FF2B5EF4-FFF2-40B4-BE49-F238E27FC236}">
                    <a16:creationId xmlns:a16="http://schemas.microsoft.com/office/drawing/2014/main" id="{F0D21F62-BEBF-7F65-6771-0C0008112F48}"/>
                  </a:ext>
                </a:extLst>
              </p:cNvPr>
              <p:cNvSpPr/>
              <p:nvPr/>
            </p:nvSpPr>
            <p:spPr>
              <a:xfrm>
                <a:off x="3476275" y="2255375"/>
                <a:ext cx="281075" cy="26150"/>
              </a:xfrm>
              <a:custGeom>
                <a:avLst/>
                <a:gdLst/>
                <a:ahLst/>
                <a:cxnLst/>
                <a:rect l="l" t="t" r="r" b="b"/>
                <a:pathLst>
                  <a:path w="11243" h="1046" extrusionOk="0">
                    <a:moveTo>
                      <a:pt x="10673" y="349"/>
                    </a:moveTo>
                    <a:cubicBezTo>
                      <a:pt x="10800" y="349"/>
                      <a:pt x="10895" y="412"/>
                      <a:pt x="10895" y="507"/>
                    </a:cubicBezTo>
                    <a:cubicBezTo>
                      <a:pt x="10895" y="602"/>
                      <a:pt x="10800" y="697"/>
                      <a:pt x="10673" y="697"/>
                    </a:cubicBezTo>
                    <a:lnTo>
                      <a:pt x="539" y="697"/>
                    </a:lnTo>
                    <a:cubicBezTo>
                      <a:pt x="444" y="697"/>
                      <a:pt x="349" y="602"/>
                      <a:pt x="349" y="507"/>
                    </a:cubicBezTo>
                    <a:cubicBezTo>
                      <a:pt x="349" y="412"/>
                      <a:pt x="444" y="349"/>
                      <a:pt x="539" y="349"/>
                    </a:cubicBezTo>
                    <a:close/>
                    <a:moveTo>
                      <a:pt x="571" y="0"/>
                    </a:moveTo>
                    <a:cubicBezTo>
                      <a:pt x="254" y="0"/>
                      <a:pt x="0" y="222"/>
                      <a:pt x="0" y="507"/>
                    </a:cubicBezTo>
                    <a:cubicBezTo>
                      <a:pt x="0" y="792"/>
                      <a:pt x="254" y="1045"/>
                      <a:pt x="571" y="1045"/>
                    </a:cubicBezTo>
                    <a:lnTo>
                      <a:pt x="10673" y="1045"/>
                    </a:lnTo>
                    <a:cubicBezTo>
                      <a:pt x="10990" y="1045"/>
                      <a:pt x="11243" y="792"/>
                      <a:pt x="11243" y="507"/>
                    </a:cubicBezTo>
                    <a:cubicBezTo>
                      <a:pt x="11243" y="222"/>
                      <a:pt x="10990" y="0"/>
                      <a:pt x="107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584;p36">
                <a:extLst>
                  <a:ext uri="{FF2B5EF4-FFF2-40B4-BE49-F238E27FC236}">
                    <a16:creationId xmlns:a16="http://schemas.microsoft.com/office/drawing/2014/main" id="{5F2F9BF2-64C0-6BC2-2B3E-56072A543397}"/>
                  </a:ext>
                </a:extLst>
              </p:cNvPr>
              <p:cNvSpPr/>
              <p:nvPr/>
            </p:nvSpPr>
            <p:spPr>
              <a:xfrm>
                <a:off x="3486575" y="2272800"/>
                <a:ext cx="262875" cy="201100"/>
              </a:xfrm>
              <a:custGeom>
                <a:avLst/>
                <a:gdLst/>
                <a:ahLst/>
                <a:cxnLst/>
                <a:rect l="l" t="t" r="r" b="b"/>
                <a:pathLst>
                  <a:path w="10515" h="8044" extrusionOk="0">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585;p36">
                <a:extLst>
                  <a:ext uri="{FF2B5EF4-FFF2-40B4-BE49-F238E27FC236}">
                    <a16:creationId xmlns:a16="http://schemas.microsoft.com/office/drawing/2014/main" id="{F99AF23C-CAC6-CC2C-A0DF-9A7286F34C26}"/>
                  </a:ext>
                </a:extLst>
              </p:cNvPr>
              <p:cNvSpPr/>
              <p:nvPr/>
            </p:nvSpPr>
            <p:spPr>
              <a:xfrm>
                <a:off x="3551500" y="2309200"/>
                <a:ext cx="27725" cy="28525"/>
              </a:xfrm>
              <a:custGeom>
                <a:avLst/>
                <a:gdLst/>
                <a:ahLst/>
                <a:cxnLst/>
                <a:rect l="l" t="t" r="r" b="b"/>
                <a:pathLst>
                  <a:path w="1109" h="1141" extrusionOk="0">
                    <a:moveTo>
                      <a:pt x="538" y="1"/>
                    </a:moveTo>
                    <a:cubicBezTo>
                      <a:pt x="253" y="1"/>
                      <a:pt x="0" y="254"/>
                      <a:pt x="0" y="571"/>
                    </a:cubicBezTo>
                    <a:cubicBezTo>
                      <a:pt x="0" y="888"/>
                      <a:pt x="253" y="1141"/>
                      <a:pt x="538" y="1141"/>
                    </a:cubicBezTo>
                    <a:cubicBezTo>
                      <a:pt x="855" y="1141"/>
                      <a:pt x="1108" y="888"/>
                      <a:pt x="1108" y="571"/>
                    </a:cubicBezTo>
                    <a:cubicBezTo>
                      <a:pt x="1108" y="254"/>
                      <a:pt x="855" y="1"/>
                      <a:pt x="53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586;p36">
                <a:extLst>
                  <a:ext uri="{FF2B5EF4-FFF2-40B4-BE49-F238E27FC236}">
                    <a16:creationId xmlns:a16="http://schemas.microsoft.com/office/drawing/2014/main" id="{EA79CDE3-8410-E6AD-E2A2-5622A3C3C2F3}"/>
                  </a:ext>
                </a:extLst>
              </p:cNvPr>
              <p:cNvSpPr/>
              <p:nvPr/>
            </p:nvSpPr>
            <p:spPr>
              <a:xfrm>
                <a:off x="35467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587;p36">
                <a:extLst>
                  <a:ext uri="{FF2B5EF4-FFF2-40B4-BE49-F238E27FC236}">
                    <a16:creationId xmlns:a16="http://schemas.microsoft.com/office/drawing/2014/main" id="{5004114D-5BB1-9A48-A8BB-58AACD60F93F}"/>
                  </a:ext>
                </a:extLst>
              </p:cNvPr>
              <p:cNvSpPr/>
              <p:nvPr/>
            </p:nvSpPr>
            <p:spPr>
              <a:xfrm>
                <a:off x="3544375" y="2408975"/>
                <a:ext cx="32475" cy="32475"/>
              </a:xfrm>
              <a:custGeom>
                <a:avLst/>
                <a:gdLst/>
                <a:ahLst/>
                <a:cxnLst/>
                <a:rect l="l" t="t" r="r" b="b"/>
                <a:pathLst>
                  <a:path w="1299" h="1299" extrusionOk="0">
                    <a:moveTo>
                      <a:pt x="665" y="0"/>
                    </a:moveTo>
                    <a:cubicBezTo>
                      <a:pt x="285" y="0"/>
                      <a:pt x="0" y="285"/>
                      <a:pt x="0" y="665"/>
                    </a:cubicBezTo>
                    <a:cubicBezTo>
                      <a:pt x="0" y="1013"/>
                      <a:pt x="285" y="1299"/>
                      <a:pt x="665" y="1299"/>
                    </a:cubicBezTo>
                    <a:cubicBezTo>
                      <a:pt x="1013" y="1299"/>
                      <a:pt x="1298" y="1013"/>
                      <a:pt x="1298" y="665"/>
                    </a:cubicBezTo>
                    <a:cubicBezTo>
                      <a:pt x="1298" y="285"/>
                      <a:pt x="1013" y="0"/>
                      <a:pt x="66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588;p36">
                <a:extLst>
                  <a:ext uri="{FF2B5EF4-FFF2-40B4-BE49-F238E27FC236}">
                    <a16:creationId xmlns:a16="http://schemas.microsoft.com/office/drawing/2014/main" id="{6F2D7AED-09AC-1D42-FDAE-F76B0704FE11}"/>
                  </a:ext>
                </a:extLst>
              </p:cNvPr>
              <p:cNvSpPr/>
              <p:nvPr/>
            </p:nvSpPr>
            <p:spPr>
              <a:xfrm>
                <a:off x="3540400" y="2405000"/>
                <a:ext cx="41200" cy="40400"/>
              </a:xfrm>
              <a:custGeom>
                <a:avLst/>
                <a:gdLst/>
                <a:ahLst/>
                <a:cxnLst/>
                <a:rect l="l" t="t" r="r" b="b"/>
                <a:pathLst>
                  <a:path w="1648" h="1616" extrusionOk="0">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589;p36">
                <a:extLst>
                  <a:ext uri="{FF2B5EF4-FFF2-40B4-BE49-F238E27FC236}">
                    <a16:creationId xmlns:a16="http://schemas.microsoft.com/office/drawing/2014/main" id="{9C433999-C665-7519-8263-200BE1BF27DE}"/>
                  </a:ext>
                </a:extLst>
              </p:cNvPr>
              <p:cNvSpPr/>
              <p:nvPr/>
            </p:nvSpPr>
            <p:spPr>
              <a:xfrm>
                <a:off x="3637000" y="2309200"/>
                <a:ext cx="27725" cy="28525"/>
              </a:xfrm>
              <a:custGeom>
                <a:avLst/>
                <a:gdLst/>
                <a:ahLst/>
                <a:cxnLst/>
                <a:rect l="l" t="t" r="r" b="b"/>
                <a:pathLst>
                  <a:path w="1109" h="1141" extrusionOk="0">
                    <a:moveTo>
                      <a:pt x="539" y="1"/>
                    </a:moveTo>
                    <a:cubicBezTo>
                      <a:pt x="254" y="1"/>
                      <a:pt x="0" y="254"/>
                      <a:pt x="0" y="571"/>
                    </a:cubicBezTo>
                    <a:cubicBezTo>
                      <a:pt x="0" y="888"/>
                      <a:pt x="254" y="1141"/>
                      <a:pt x="539" y="1141"/>
                    </a:cubicBezTo>
                    <a:cubicBezTo>
                      <a:pt x="855" y="1141"/>
                      <a:pt x="1109" y="888"/>
                      <a:pt x="1109" y="571"/>
                    </a:cubicBezTo>
                    <a:cubicBezTo>
                      <a:pt x="1109" y="254"/>
                      <a:pt x="855" y="1"/>
                      <a:pt x="53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590;p36">
                <a:extLst>
                  <a:ext uri="{FF2B5EF4-FFF2-40B4-BE49-F238E27FC236}">
                    <a16:creationId xmlns:a16="http://schemas.microsoft.com/office/drawing/2014/main" id="{F0D45F96-BC68-0E3E-A1D8-644E56B44103}"/>
                  </a:ext>
                </a:extLst>
              </p:cNvPr>
              <p:cNvSpPr/>
              <p:nvPr/>
            </p:nvSpPr>
            <p:spPr>
              <a:xfrm>
                <a:off x="36322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591;p36">
                <a:extLst>
                  <a:ext uri="{FF2B5EF4-FFF2-40B4-BE49-F238E27FC236}">
                    <a16:creationId xmlns:a16="http://schemas.microsoft.com/office/drawing/2014/main" id="{4EC3FB18-408A-B94E-CD3E-08DF3441F756}"/>
                  </a:ext>
                </a:extLst>
              </p:cNvPr>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592;p36">
                <a:extLst>
                  <a:ext uri="{FF2B5EF4-FFF2-40B4-BE49-F238E27FC236}">
                    <a16:creationId xmlns:a16="http://schemas.microsoft.com/office/drawing/2014/main" id="{A72036C1-5DE0-4639-AE33-D1202DFE55D6}"/>
                  </a:ext>
                </a:extLst>
              </p:cNvPr>
              <p:cNvSpPr/>
              <p:nvPr/>
            </p:nvSpPr>
            <p:spPr>
              <a:xfrm>
                <a:off x="3585525" y="2346100"/>
                <a:ext cx="28525" cy="34375"/>
              </a:xfrm>
              <a:custGeom>
                <a:avLst/>
                <a:gdLst/>
                <a:ahLst/>
                <a:cxnLst/>
                <a:rect l="l" t="t" r="r" b="b"/>
                <a:pathLst>
                  <a:path w="1141" h="1375" extrusionOk="0">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593;p36">
                <a:extLst>
                  <a:ext uri="{FF2B5EF4-FFF2-40B4-BE49-F238E27FC236}">
                    <a16:creationId xmlns:a16="http://schemas.microsoft.com/office/drawing/2014/main" id="{9D57176B-74A8-9900-E3EE-179A091EED71}"/>
                  </a:ext>
                </a:extLst>
              </p:cNvPr>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594;p36">
                <a:extLst>
                  <a:ext uri="{FF2B5EF4-FFF2-40B4-BE49-F238E27FC236}">
                    <a16:creationId xmlns:a16="http://schemas.microsoft.com/office/drawing/2014/main" id="{7DA0FDC2-6949-0B8C-ED47-DF0B80A63711}"/>
                  </a:ext>
                </a:extLst>
              </p:cNvPr>
              <p:cNvSpPr/>
              <p:nvPr/>
            </p:nvSpPr>
            <p:spPr>
              <a:xfrm>
                <a:off x="3585525" y="2346350"/>
                <a:ext cx="28525" cy="34125"/>
              </a:xfrm>
              <a:custGeom>
                <a:avLst/>
                <a:gdLst/>
                <a:ahLst/>
                <a:cxnLst/>
                <a:rect l="l" t="t" r="r" b="b"/>
                <a:pathLst>
                  <a:path w="1141" h="1365" extrusionOk="0">
                    <a:moveTo>
                      <a:pt x="939" y="0"/>
                    </a:moveTo>
                    <a:cubicBezTo>
                      <a:pt x="883" y="0"/>
                      <a:pt x="832" y="27"/>
                      <a:pt x="793" y="67"/>
                    </a:cubicBezTo>
                    <a:lnTo>
                      <a:pt x="32" y="1080"/>
                    </a:lnTo>
                    <a:cubicBezTo>
                      <a:pt x="1" y="1175"/>
                      <a:pt x="1" y="1270"/>
                      <a:pt x="96" y="1333"/>
                    </a:cubicBezTo>
                    <a:cubicBezTo>
                      <a:pt x="128" y="1365"/>
                      <a:pt x="159" y="1365"/>
                      <a:pt x="191" y="1365"/>
                    </a:cubicBezTo>
                    <a:cubicBezTo>
                      <a:pt x="254" y="1365"/>
                      <a:pt x="286" y="1333"/>
                      <a:pt x="318" y="1302"/>
                    </a:cubicBezTo>
                    <a:lnTo>
                      <a:pt x="1078" y="257"/>
                    </a:lnTo>
                    <a:cubicBezTo>
                      <a:pt x="1141" y="193"/>
                      <a:pt x="1109" y="67"/>
                      <a:pt x="1046" y="35"/>
                    </a:cubicBezTo>
                    <a:cubicBezTo>
                      <a:pt x="1010" y="11"/>
                      <a:pt x="973" y="0"/>
                      <a:pt x="9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595;p36">
                <a:extLst>
                  <a:ext uri="{FF2B5EF4-FFF2-40B4-BE49-F238E27FC236}">
                    <a16:creationId xmlns:a16="http://schemas.microsoft.com/office/drawing/2014/main" id="{B47ABF73-30F2-8CA4-CA6B-3142424C3076}"/>
                  </a:ext>
                </a:extLst>
              </p:cNvPr>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596;p36">
                <a:extLst>
                  <a:ext uri="{FF2B5EF4-FFF2-40B4-BE49-F238E27FC236}">
                    <a16:creationId xmlns:a16="http://schemas.microsoft.com/office/drawing/2014/main" id="{55D40226-0752-64DB-E191-66FC699DEAAD}"/>
                  </a:ext>
                </a:extLst>
              </p:cNvPr>
              <p:cNvSpPr/>
              <p:nvPr/>
            </p:nvSpPr>
            <p:spPr>
              <a:xfrm>
                <a:off x="3668675" y="2350700"/>
                <a:ext cx="28525" cy="34550"/>
              </a:xfrm>
              <a:custGeom>
                <a:avLst/>
                <a:gdLst/>
                <a:ahLst/>
                <a:cxnLst/>
                <a:rect l="l" t="t" r="r" b="b"/>
                <a:pathLst>
                  <a:path w="1141" h="1382" extrusionOk="0">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597;p36">
                <a:extLst>
                  <a:ext uri="{FF2B5EF4-FFF2-40B4-BE49-F238E27FC236}">
                    <a16:creationId xmlns:a16="http://schemas.microsoft.com/office/drawing/2014/main" id="{5F0B3EAE-2B66-27D0-B938-941C7147B661}"/>
                  </a:ext>
                </a:extLst>
              </p:cNvPr>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598;p36">
                <a:extLst>
                  <a:ext uri="{FF2B5EF4-FFF2-40B4-BE49-F238E27FC236}">
                    <a16:creationId xmlns:a16="http://schemas.microsoft.com/office/drawing/2014/main" id="{04416EF9-0CF3-C189-BE73-7B9166EB5CF1}"/>
                  </a:ext>
                </a:extLst>
              </p:cNvPr>
              <p:cNvSpPr/>
              <p:nvPr/>
            </p:nvSpPr>
            <p:spPr>
              <a:xfrm>
                <a:off x="3668675" y="2350700"/>
                <a:ext cx="28525" cy="34550"/>
              </a:xfrm>
              <a:custGeom>
                <a:avLst/>
                <a:gdLst/>
                <a:ahLst/>
                <a:cxnLst/>
                <a:rect l="l" t="t" r="r" b="b"/>
                <a:pathLst>
                  <a:path w="1141" h="1382" extrusionOk="0">
                    <a:moveTo>
                      <a:pt x="956" y="0"/>
                    </a:moveTo>
                    <a:cubicBezTo>
                      <a:pt x="898" y="0"/>
                      <a:pt x="832" y="22"/>
                      <a:pt x="792" y="83"/>
                    </a:cubicBezTo>
                    <a:lnTo>
                      <a:pt x="63" y="1096"/>
                    </a:lnTo>
                    <a:cubicBezTo>
                      <a:pt x="0" y="1191"/>
                      <a:pt x="32" y="1286"/>
                      <a:pt x="95" y="1349"/>
                    </a:cubicBezTo>
                    <a:cubicBezTo>
                      <a:pt x="127" y="1349"/>
                      <a:pt x="158" y="1381"/>
                      <a:pt x="190" y="1381"/>
                    </a:cubicBezTo>
                    <a:cubicBezTo>
                      <a:pt x="253" y="1381"/>
                      <a:pt x="317" y="1349"/>
                      <a:pt x="348" y="1318"/>
                    </a:cubicBezTo>
                    <a:lnTo>
                      <a:pt x="1077" y="273"/>
                    </a:lnTo>
                    <a:cubicBezTo>
                      <a:pt x="1140" y="209"/>
                      <a:pt x="1108" y="83"/>
                      <a:pt x="1045" y="19"/>
                    </a:cubicBezTo>
                    <a:cubicBezTo>
                      <a:pt x="1022" y="8"/>
                      <a:pt x="990" y="0"/>
                      <a:pt x="95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599;p36">
                <a:extLst>
                  <a:ext uri="{FF2B5EF4-FFF2-40B4-BE49-F238E27FC236}">
                    <a16:creationId xmlns:a16="http://schemas.microsoft.com/office/drawing/2014/main" id="{A466B712-D8A5-ADFF-ADFD-6B6F8611AA63}"/>
                  </a:ext>
                </a:extLst>
              </p:cNvPr>
              <p:cNvSpPr/>
              <p:nvPr/>
            </p:nvSpPr>
            <p:spPr>
              <a:xfrm>
                <a:off x="3591075" y="2379375"/>
                <a:ext cx="57825" cy="48625"/>
              </a:xfrm>
              <a:custGeom>
                <a:avLst/>
                <a:gdLst/>
                <a:ahLst/>
                <a:cxnLst/>
                <a:rect l="l" t="t" r="r" b="b"/>
                <a:pathLst>
                  <a:path w="2313" h="1945" extrusionOk="0">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600;p36">
                <a:extLst>
                  <a:ext uri="{FF2B5EF4-FFF2-40B4-BE49-F238E27FC236}">
                    <a16:creationId xmlns:a16="http://schemas.microsoft.com/office/drawing/2014/main" id="{2FC9767E-F528-3368-EA6B-9CC59CB36B2E}"/>
                  </a:ext>
                </a:extLst>
              </p:cNvPr>
              <p:cNvSpPr/>
              <p:nvPr/>
            </p:nvSpPr>
            <p:spPr>
              <a:xfrm>
                <a:off x="3614825" y="2376500"/>
                <a:ext cx="42775" cy="30125"/>
              </a:xfrm>
              <a:custGeom>
                <a:avLst/>
                <a:gdLst/>
                <a:ahLst/>
                <a:cxnLst/>
                <a:rect l="l" t="t" r="r" b="b"/>
                <a:pathLst>
                  <a:path w="1711" h="1205" extrusionOk="0">
                    <a:moveTo>
                      <a:pt x="1141" y="1"/>
                    </a:moveTo>
                    <a:lnTo>
                      <a:pt x="127" y="412"/>
                    </a:lnTo>
                    <a:cubicBezTo>
                      <a:pt x="32" y="444"/>
                      <a:pt x="1" y="539"/>
                      <a:pt x="32" y="634"/>
                    </a:cubicBezTo>
                    <a:cubicBezTo>
                      <a:pt x="58" y="686"/>
                      <a:pt x="126" y="737"/>
                      <a:pt x="202" y="737"/>
                    </a:cubicBezTo>
                    <a:cubicBezTo>
                      <a:pt x="219" y="737"/>
                      <a:pt x="237" y="735"/>
                      <a:pt x="254" y="729"/>
                    </a:cubicBezTo>
                    <a:lnTo>
                      <a:pt x="1109" y="381"/>
                    </a:lnTo>
                    <a:lnTo>
                      <a:pt x="1362" y="1077"/>
                    </a:lnTo>
                    <a:cubicBezTo>
                      <a:pt x="1394" y="1172"/>
                      <a:pt x="1457" y="1204"/>
                      <a:pt x="1521" y="1204"/>
                    </a:cubicBezTo>
                    <a:lnTo>
                      <a:pt x="1584" y="1204"/>
                    </a:lnTo>
                    <a:cubicBezTo>
                      <a:pt x="1647" y="1172"/>
                      <a:pt x="1711" y="1077"/>
                      <a:pt x="1679" y="982"/>
                    </a:cubicBezTo>
                    <a:lnTo>
                      <a:pt x="1362" y="96"/>
                    </a:lnTo>
                    <a:cubicBezTo>
                      <a:pt x="1362" y="64"/>
                      <a:pt x="1331" y="32"/>
                      <a:pt x="12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601;p36">
                <a:extLst>
                  <a:ext uri="{FF2B5EF4-FFF2-40B4-BE49-F238E27FC236}">
                    <a16:creationId xmlns:a16="http://schemas.microsoft.com/office/drawing/2014/main" id="{4EB7570E-978A-BD9E-4BBC-F5630FE7F8A9}"/>
                  </a:ext>
                </a:extLst>
              </p:cNvPr>
              <p:cNvSpPr/>
              <p:nvPr/>
            </p:nvSpPr>
            <p:spPr>
              <a:xfrm>
                <a:off x="3677375" y="2398675"/>
                <a:ext cx="182900" cy="107700"/>
              </a:xfrm>
              <a:custGeom>
                <a:avLst/>
                <a:gdLst/>
                <a:ahLst/>
                <a:cxnLst/>
                <a:rect l="l" t="t" r="r" b="b"/>
                <a:pathLst>
                  <a:path w="7316" h="4308" extrusionOk="0">
                    <a:moveTo>
                      <a:pt x="1932" y="0"/>
                    </a:moveTo>
                    <a:cubicBezTo>
                      <a:pt x="792" y="634"/>
                      <a:pt x="0" y="1837"/>
                      <a:pt x="0" y="3231"/>
                    </a:cubicBezTo>
                    <a:lnTo>
                      <a:pt x="0" y="4307"/>
                    </a:lnTo>
                    <a:lnTo>
                      <a:pt x="7316" y="4307"/>
                    </a:lnTo>
                    <a:lnTo>
                      <a:pt x="7316" y="3231"/>
                    </a:lnTo>
                    <a:cubicBezTo>
                      <a:pt x="7316" y="1837"/>
                      <a:pt x="6524" y="634"/>
                      <a:pt x="538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602;p36">
                <a:extLst>
                  <a:ext uri="{FF2B5EF4-FFF2-40B4-BE49-F238E27FC236}">
                    <a16:creationId xmlns:a16="http://schemas.microsoft.com/office/drawing/2014/main" id="{5B0C0AD6-A708-0BD3-C199-F1B265D29EBE}"/>
                  </a:ext>
                </a:extLst>
              </p:cNvPr>
              <p:cNvSpPr/>
              <p:nvPr/>
            </p:nvSpPr>
            <p:spPr>
              <a:xfrm>
                <a:off x="3673425" y="2394725"/>
                <a:ext cx="190825" cy="111650"/>
              </a:xfrm>
              <a:custGeom>
                <a:avLst/>
                <a:gdLst/>
                <a:ahLst/>
                <a:cxnLst/>
                <a:rect l="l" t="t" r="r" b="b"/>
                <a:pathLst>
                  <a:path w="7633" h="4466" extrusionOk="0">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603;p36">
                <a:extLst>
                  <a:ext uri="{FF2B5EF4-FFF2-40B4-BE49-F238E27FC236}">
                    <a16:creationId xmlns:a16="http://schemas.microsoft.com/office/drawing/2014/main" id="{4B35EA36-87DE-FF93-A6F0-F3FA40723C45}"/>
                  </a:ext>
                </a:extLst>
              </p:cNvPr>
              <p:cNvSpPr/>
              <p:nvPr/>
            </p:nvSpPr>
            <p:spPr>
              <a:xfrm>
                <a:off x="3712200" y="2397875"/>
                <a:ext cx="114825" cy="42000"/>
              </a:xfrm>
              <a:custGeom>
                <a:avLst/>
                <a:gdLst/>
                <a:ahLst/>
                <a:cxnLst/>
                <a:rect l="l" t="t" r="r" b="b"/>
                <a:pathLst>
                  <a:path w="4593" h="1680" extrusionOk="0">
                    <a:moveTo>
                      <a:pt x="444" y="1"/>
                    </a:moveTo>
                    <a:lnTo>
                      <a:pt x="1" y="1679"/>
                    </a:lnTo>
                    <a:lnTo>
                      <a:pt x="1553" y="1172"/>
                    </a:lnTo>
                    <a:lnTo>
                      <a:pt x="3041" y="1172"/>
                    </a:lnTo>
                    <a:lnTo>
                      <a:pt x="4593" y="1679"/>
                    </a:lnTo>
                    <a:lnTo>
                      <a:pt x="4118"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604;p36">
                <a:extLst>
                  <a:ext uri="{FF2B5EF4-FFF2-40B4-BE49-F238E27FC236}">
                    <a16:creationId xmlns:a16="http://schemas.microsoft.com/office/drawing/2014/main" id="{0658A09B-7A75-E7DA-08EB-5E9BEB31349B}"/>
                  </a:ext>
                </a:extLst>
              </p:cNvPr>
              <p:cNvSpPr/>
              <p:nvPr/>
            </p:nvSpPr>
            <p:spPr>
              <a:xfrm>
                <a:off x="3707450" y="2396300"/>
                <a:ext cx="124325" cy="47850"/>
              </a:xfrm>
              <a:custGeom>
                <a:avLst/>
                <a:gdLst/>
                <a:ahLst/>
                <a:cxnLst/>
                <a:rect l="l" t="t" r="r" b="b"/>
                <a:pathLst>
                  <a:path w="4973" h="1914" extrusionOk="0">
                    <a:moveTo>
                      <a:pt x="444" y="0"/>
                    </a:moveTo>
                    <a:lnTo>
                      <a:pt x="33" y="1710"/>
                    </a:lnTo>
                    <a:cubicBezTo>
                      <a:pt x="1" y="1774"/>
                      <a:pt x="33" y="1837"/>
                      <a:pt x="64" y="1869"/>
                    </a:cubicBezTo>
                    <a:cubicBezTo>
                      <a:pt x="109" y="1891"/>
                      <a:pt x="154" y="1914"/>
                      <a:pt x="199" y="1914"/>
                    </a:cubicBezTo>
                    <a:cubicBezTo>
                      <a:pt x="217" y="1914"/>
                      <a:pt x="236" y="1910"/>
                      <a:pt x="254" y="1901"/>
                    </a:cubicBezTo>
                    <a:lnTo>
                      <a:pt x="1774" y="1394"/>
                    </a:lnTo>
                    <a:lnTo>
                      <a:pt x="3199" y="1394"/>
                    </a:lnTo>
                    <a:lnTo>
                      <a:pt x="4751" y="1901"/>
                    </a:lnTo>
                    <a:lnTo>
                      <a:pt x="4783" y="1901"/>
                    </a:lnTo>
                    <a:cubicBezTo>
                      <a:pt x="4846" y="1901"/>
                      <a:pt x="4878" y="1901"/>
                      <a:pt x="4910" y="1869"/>
                    </a:cubicBezTo>
                    <a:cubicBezTo>
                      <a:pt x="4941" y="1837"/>
                      <a:pt x="4973" y="1742"/>
                      <a:pt x="4941" y="1710"/>
                    </a:cubicBezTo>
                    <a:lnTo>
                      <a:pt x="4466" y="0"/>
                    </a:lnTo>
                    <a:lnTo>
                      <a:pt x="4118" y="95"/>
                    </a:lnTo>
                    <a:lnTo>
                      <a:pt x="4530" y="1489"/>
                    </a:lnTo>
                    <a:lnTo>
                      <a:pt x="3294" y="1077"/>
                    </a:lnTo>
                    <a:lnTo>
                      <a:pt x="1711" y="1077"/>
                    </a:lnTo>
                    <a:lnTo>
                      <a:pt x="444" y="1489"/>
                    </a:lnTo>
                    <a:lnTo>
                      <a:pt x="793" y="95"/>
                    </a:lnTo>
                    <a:lnTo>
                      <a:pt x="44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605;p36">
                <a:extLst>
                  <a:ext uri="{FF2B5EF4-FFF2-40B4-BE49-F238E27FC236}">
                    <a16:creationId xmlns:a16="http://schemas.microsoft.com/office/drawing/2014/main" id="{47DACFBC-463D-5A50-0A57-E76836901630}"/>
                  </a:ext>
                </a:extLst>
              </p:cNvPr>
              <p:cNvSpPr/>
              <p:nvPr/>
            </p:nvSpPr>
            <p:spPr>
              <a:xfrm>
                <a:off x="3753375" y="2426375"/>
                <a:ext cx="29325" cy="19825"/>
              </a:xfrm>
              <a:custGeom>
                <a:avLst/>
                <a:gdLst/>
                <a:ahLst/>
                <a:cxnLst/>
                <a:rect l="l" t="t" r="r" b="b"/>
                <a:pathLst>
                  <a:path w="1173" h="793" extrusionOk="0">
                    <a:moveTo>
                      <a:pt x="1" y="1"/>
                    </a:moveTo>
                    <a:lnTo>
                      <a:pt x="1" y="507"/>
                    </a:lnTo>
                    <a:cubicBezTo>
                      <a:pt x="1" y="666"/>
                      <a:pt x="127" y="793"/>
                      <a:pt x="286" y="793"/>
                    </a:cubicBezTo>
                    <a:lnTo>
                      <a:pt x="887" y="793"/>
                    </a:lnTo>
                    <a:cubicBezTo>
                      <a:pt x="1046" y="793"/>
                      <a:pt x="1172" y="666"/>
                      <a:pt x="1172" y="507"/>
                    </a:cubicBezTo>
                    <a:lnTo>
                      <a:pt x="1172"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606;p36">
                <a:extLst>
                  <a:ext uri="{FF2B5EF4-FFF2-40B4-BE49-F238E27FC236}">
                    <a16:creationId xmlns:a16="http://schemas.microsoft.com/office/drawing/2014/main" id="{B854A596-173F-9095-990F-54A21D56CCB0}"/>
                  </a:ext>
                </a:extLst>
              </p:cNvPr>
              <p:cNvSpPr/>
              <p:nvPr/>
            </p:nvSpPr>
            <p:spPr>
              <a:xfrm>
                <a:off x="3748625" y="2426375"/>
                <a:ext cx="38825" cy="23775"/>
              </a:xfrm>
              <a:custGeom>
                <a:avLst/>
                <a:gdLst/>
                <a:ahLst/>
                <a:cxnLst/>
                <a:rect l="l" t="t" r="r" b="b"/>
                <a:pathLst>
                  <a:path w="1553" h="951" extrusionOk="0">
                    <a:moveTo>
                      <a:pt x="1" y="1"/>
                    </a:moveTo>
                    <a:lnTo>
                      <a:pt x="1" y="507"/>
                    </a:lnTo>
                    <a:cubicBezTo>
                      <a:pt x="1" y="761"/>
                      <a:pt x="222" y="951"/>
                      <a:pt x="476" y="951"/>
                    </a:cubicBezTo>
                    <a:lnTo>
                      <a:pt x="1077" y="951"/>
                    </a:lnTo>
                    <a:cubicBezTo>
                      <a:pt x="1331" y="951"/>
                      <a:pt x="1552" y="761"/>
                      <a:pt x="1552" y="507"/>
                    </a:cubicBezTo>
                    <a:lnTo>
                      <a:pt x="1552" y="1"/>
                    </a:lnTo>
                    <a:lnTo>
                      <a:pt x="1204" y="1"/>
                    </a:lnTo>
                    <a:lnTo>
                      <a:pt x="1204" y="507"/>
                    </a:lnTo>
                    <a:cubicBezTo>
                      <a:pt x="1204" y="571"/>
                      <a:pt x="1141" y="634"/>
                      <a:pt x="1077" y="634"/>
                    </a:cubicBezTo>
                    <a:lnTo>
                      <a:pt x="476" y="634"/>
                    </a:lnTo>
                    <a:cubicBezTo>
                      <a:pt x="412" y="634"/>
                      <a:pt x="349" y="571"/>
                      <a:pt x="349" y="507"/>
                    </a:cubicBezTo>
                    <a:lnTo>
                      <a:pt x="34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607;p36">
                <a:extLst>
                  <a:ext uri="{FF2B5EF4-FFF2-40B4-BE49-F238E27FC236}">
                    <a16:creationId xmlns:a16="http://schemas.microsoft.com/office/drawing/2014/main" id="{94693084-2AA8-50F0-0903-8AA68295AF57}"/>
                  </a:ext>
                </a:extLst>
              </p:cNvPr>
              <p:cNvSpPr/>
              <p:nvPr/>
            </p:nvSpPr>
            <p:spPr>
              <a:xfrm>
                <a:off x="3753375" y="2446175"/>
                <a:ext cx="31700" cy="80175"/>
              </a:xfrm>
              <a:custGeom>
                <a:avLst/>
                <a:gdLst/>
                <a:ahLst/>
                <a:cxnLst/>
                <a:rect l="l" t="t" r="r" b="b"/>
                <a:pathLst>
                  <a:path w="1268" h="3207" extrusionOk="0">
                    <a:moveTo>
                      <a:pt x="286" y="1"/>
                    </a:moveTo>
                    <a:lnTo>
                      <a:pt x="1" y="2566"/>
                    </a:lnTo>
                    <a:cubicBezTo>
                      <a:pt x="1" y="2661"/>
                      <a:pt x="32" y="2756"/>
                      <a:pt x="96" y="2819"/>
                    </a:cubicBezTo>
                    <a:lnTo>
                      <a:pt x="412" y="3136"/>
                    </a:lnTo>
                    <a:cubicBezTo>
                      <a:pt x="476" y="3183"/>
                      <a:pt x="539" y="3207"/>
                      <a:pt x="602" y="3207"/>
                    </a:cubicBezTo>
                    <a:cubicBezTo>
                      <a:pt x="666" y="3207"/>
                      <a:pt x="729" y="3183"/>
                      <a:pt x="792" y="3136"/>
                    </a:cubicBezTo>
                    <a:lnTo>
                      <a:pt x="1141" y="2819"/>
                    </a:lnTo>
                    <a:cubicBezTo>
                      <a:pt x="1204" y="2756"/>
                      <a:pt x="1267" y="2661"/>
                      <a:pt x="1236" y="2566"/>
                    </a:cubicBezTo>
                    <a:lnTo>
                      <a:pt x="951"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608;p36">
                <a:extLst>
                  <a:ext uri="{FF2B5EF4-FFF2-40B4-BE49-F238E27FC236}">
                    <a16:creationId xmlns:a16="http://schemas.microsoft.com/office/drawing/2014/main" id="{9E55575A-E5F0-A17E-B895-54D29B25B7D4}"/>
                  </a:ext>
                </a:extLst>
              </p:cNvPr>
              <p:cNvSpPr/>
              <p:nvPr/>
            </p:nvSpPr>
            <p:spPr>
              <a:xfrm>
                <a:off x="3748625" y="2445375"/>
                <a:ext cx="40400" cy="84750"/>
              </a:xfrm>
              <a:custGeom>
                <a:avLst/>
                <a:gdLst/>
                <a:ahLst/>
                <a:cxnLst/>
                <a:rect l="l" t="t" r="r" b="b"/>
                <a:pathLst>
                  <a:path w="1616" h="3390" extrusionOk="0">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609;p36">
                <a:extLst>
                  <a:ext uri="{FF2B5EF4-FFF2-40B4-BE49-F238E27FC236}">
                    <a16:creationId xmlns:a16="http://schemas.microsoft.com/office/drawing/2014/main" id="{57F169E6-8637-C9AC-0EC5-E74EC1BEA448}"/>
                  </a:ext>
                </a:extLst>
              </p:cNvPr>
              <p:cNvSpPr/>
              <p:nvPr/>
            </p:nvSpPr>
            <p:spPr>
              <a:xfrm>
                <a:off x="3709050" y="2295750"/>
                <a:ext cx="117975" cy="133025"/>
              </a:xfrm>
              <a:custGeom>
                <a:avLst/>
                <a:gdLst/>
                <a:ahLst/>
                <a:cxnLst/>
                <a:rect l="l" t="t" r="r" b="b"/>
                <a:pathLst>
                  <a:path w="4719" h="5321" extrusionOk="0">
                    <a:moveTo>
                      <a:pt x="2344" y="0"/>
                    </a:moveTo>
                    <a:cubicBezTo>
                      <a:pt x="1045" y="0"/>
                      <a:pt x="0" y="1046"/>
                      <a:pt x="0" y="2376"/>
                    </a:cubicBezTo>
                    <a:cubicBezTo>
                      <a:pt x="0" y="3674"/>
                      <a:pt x="1045" y="5321"/>
                      <a:pt x="2344" y="5321"/>
                    </a:cubicBezTo>
                    <a:cubicBezTo>
                      <a:pt x="3674" y="5321"/>
                      <a:pt x="4719" y="3674"/>
                      <a:pt x="4719" y="2376"/>
                    </a:cubicBezTo>
                    <a:cubicBezTo>
                      <a:pt x="4719" y="1077"/>
                      <a:pt x="3674" y="0"/>
                      <a:pt x="234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610;p36">
                <a:extLst>
                  <a:ext uri="{FF2B5EF4-FFF2-40B4-BE49-F238E27FC236}">
                    <a16:creationId xmlns:a16="http://schemas.microsoft.com/office/drawing/2014/main" id="{0EC4E9B7-6A86-3B9A-A5FC-628C88B45E09}"/>
                  </a:ext>
                </a:extLst>
              </p:cNvPr>
              <p:cNvSpPr/>
              <p:nvPr/>
            </p:nvSpPr>
            <p:spPr>
              <a:xfrm>
                <a:off x="3704300" y="2291800"/>
                <a:ext cx="127475" cy="140950"/>
              </a:xfrm>
              <a:custGeom>
                <a:avLst/>
                <a:gdLst/>
                <a:ahLst/>
                <a:cxnLst/>
                <a:rect l="l" t="t" r="r" b="b"/>
                <a:pathLst>
                  <a:path w="5099" h="5638" extrusionOk="0">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611;p36">
                <a:extLst>
                  <a:ext uri="{FF2B5EF4-FFF2-40B4-BE49-F238E27FC236}">
                    <a16:creationId xmlns:a16="http://schemas.microsoft.com/office/drawing/2014/main" id="{39092E87-1AC5-CF21-9701-E463A0C341E8}"/>
                  </a:ext>
                </a:extLst>
              </p:cNvPr>
              <p:cNvSpPr/>
              <p:nvPr/>
            </p:nvSpPr>
            <p:spPr>
              <a:xfrm>
                <a:off x="3975075" y="2114000"/>
                <a:ext cx="166275" cy="104975"/>
              </a:xfrm>
              <a:custGeom>
                <a:avLst/>
                <a:gdLst/>
                <a:ahLst/>
                <a:cxnLst/>
                <a:rect l="l" t="t" r="r" b="b"/>
                <a:pathLst>
                  <a:path w="6651" h="4199" extrusionOk="0">
                    <a:moveTo>
                      <a:pt x="5025" y="1"/>
                    </a:moveTo>
                    <a:cubicBezTo>
                      <a:pt x="4541" y="1"/>
                      <a:pt x="4006" y="66"/>
                      <a:pt x="3515" y="272"/>
                    </a:cubicBezTo>
                    <a:cubicBezTo>
                      <a:pt x="3325" y="367"/>
                      <a:pt x="3104" y="462"/>
                      <a:pt x="2945" y="588"/>
                    </a:cubicBezTo>
                    <a:cubicBezTo>
                      <a:pt x="1298" y="1665"/>
                      <a:pt x="0" y="2203"/>
                      <a:pt x="0" y="2203"/>
                    </a:cubicBezTo>
                    <a:lnTo>
                      <a:pt x="760" y="3502"/>
                    </a:lnTo>
                    <a:cubicBezTo>
                      <a:pt x="760" y="3502"/>
                      <a:pt x="1140" y="4072"/>
                      <a:pt x="1678" y="4104"/>
                    </a:cubicBezTo>
                    <a:cubicBezTo>
                      <a:pt x="1692" y="4104"/>
                      <a:pt x="1705" y="4105"/>
                      <a:pt x="1717" y="4105"/>
                    </a:cubicBezTo>
                    <a:cubicBezTo>
                      <a:pt x="2250" y="4105"/>
                      <a:pt x="2280" y="3470"/>
                      <a:pt x="2280" y="3470"/>
                    </a:cubicBezTo>
                    <a:cubicBezTo>
                      <a:pt x="2280" y="3470"/>
                      <a:pt x="2470" y="4167"/>
                      <a:pt x="3199" y="4199"/>
                    </a:cubicBezTo>
                    <a:lnTo>
                      <a:pt x="3072" y="3502"/>
                    </a:lnTo>
                    <a:lnTo>
                      <a:pt x="3072" y="3502"/>
                    </a:lnTo>
                    <a:cubicBezTo>
                      <a:pt x="3072" y="3502"/>
                      <a:pt x="3439" y="3912"/>
                      <a:pt x="3853" y="3912"/>
                    </a:cubicBezTo>
                    <a:cubicBezTo>
                      <a:pt x="3940" y="3912"/>
                      <a:pt x="4029" y="3894"/>
                      <a:pt x="4117" y="3850"/>
                    </a:cubicBezTo>
                    <a:lnTo>
                      <a:pt x="3832" y="3122"/>
                    </a:lnTo>
                    <a:lnTo>
                      <a:pt x="3832" y="3122"/>
                    </a:lnTo>
                    <a:cubicBezTo>
                      <a:pt x="3832" y="3122"/>
                      <a:pt x="4318" y="3487"/>
                      <a:pt x="4772" y="3487"/>
                    </a:cubicBezTo>
                    <a:cubicBezTo>
                      <a:pt x="4886" y="3487"/>
                      <a:pt x="4997" y="3464"/>
                      <a:pt x="5099" y="3407"/>
                    </a:cubicBezTo>
                    <a:lnTo>
                      <a:pt x="4529" y="2710"/>
                    </a:lnTo>
                    <a:lnTo>
                      <a:pt x="4529" y="2710"/>
                    </a:lnTo>
                    <a:cubicBezTo>
                      <a:pt x="4529" y="2710"/>
                      <a:pt x="4957" y="2861"/>
                      <a:pt x="5352" y="2861"/>
                    </a:cubicBezTo>
                    <a:cubicBezTo>
                      <a:pt x="5610" y="2861"/>
                      <a:pt x="5854" y="2796"/>
                      <a:pt x="5954" y="2583"/>
                    </a:cubicBezTo>
                    <a:lnTo>
                      <a:pt x="4750" y="2013"/>
                    </a:lnTo>
                    <a:lnTo>
                      <a:pt x="4750" y="2013"/>
                    </a:lnTo>
                    <a:cubicBezTo>
                      <a:pt x="4750" y="2013"/>
                      <a:pt x="4787" y="2015"/>
                      <a:pt x="4849" y="2015"/>
                    </a:cubicBezTo>
                    <a:cubicBezTo>
                      <a:pt x="5174" y="2015"/>
                      <a:pt x="6201" y="1970"/>
                      <a:pt x="6334" y="1412"/>
                    </a:cubicBezTo>
                    <a:lnTo>
                      <a:pt x="4687" y="1190"/>
                    </a:lnTo>
                    <a:cubicBezTo>
                      <a:pt x="4687" y="1190"/>
                      <a:pt x="6651" y="968"/>
                      <a:pt x="6587" y="208"/>
                    </a:cubicBezTo>
                    <a:cubicBezTo>
                      <a:pt x="6587" y="208"/>
                      <a:pt x="5887" y="1"/>
                      <a:pt x="502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612;p36">
                <a:extLst>
                  <a:ext uri="{FF2B5EF4-FFF2-40B4-BE49-F238E27FC236}">
                    <a16:creationId xmlns:a16="http://schemas.microsoft.com/office/drawing/2014/main" id="{66A62B6C-292D-251E-3503-65306CBCE145}"/>
                  </a:ext>
                </a:extLst>
              </p:cNvPr>
              <p:cNvSpPr/>
              <p:nvPr/>
            </p:nvSpPr>
            <p:spPr>
              <a:xfrm>
                <a:off x="3970300" y="2110050"/>
                <a:ext cx="174225" cy="112875"/>
              </a:xfrm>
              <a:custGeom>
                <a:avLst/>
                <a:gdLst/>
                <a:ahLst/>
                <a:cxnLst/>
                <a:rect l="l" t="t" r="r" b="b"/>
                <a:pathLst>
                  <a:path w="6969" h="4515" extrusionOk="0">
                    <a:moveTo>
                      <a:pt x="5207" y="334"/>
                    </a:moveTo>
                    <a:cubicBezTo>
                      <a:pt x="5811" y="334"/>
                      <a:pt x="6337" y="439"/>
                      <a:pt x="6588" y="493"/>
                    </a:cubicBezTo>
                    <a:cubicBezTo>
                      <a:pt x="6556" y="525"/>
                      <a:pt x="6556" y="556"/>
                      <a:pt x="6525" y="556"/>
                    </a:cubicBezTo>
                    <a:cubicBezTo>
                      <a:pt x="6240" y="936"/>
                      <a:pt x="5226" y="1126"/>
                      <a:pt x="4846" y="1158"/>
                    </a:cubicBezTo>
                    <a:cubicBezTo>
                      <a:pt x="4783" y="1158"/>
                      <a:pt x="4688" y="1253"/>
                      <a:pt x="4688" y="1316"/>
                    </a:cubicBezTo>
                    <a:cubicBezTo>
                      <a:pt x="4688" y="1411"/>
                      <a:pt x="4751" y="1475"/>
                      <a:pt x="4846" y="1506"/>
                    </a:cubicBezTo>
                    <a:lnTo>
                      <a:pt x="6240" y="1696"/>
                    </a:lnTo>
                    <a:cubicBezTo>
                      <a:pt x="6010" y="1926"/>
                      <a:pt x="5492" y="1991"/>
                      <a:pt x="5150" y="1991"/>
                    </a:cubicBezTo>
                    <a:cubicBezTo>
                      <a:pt x="5068" y="1991"/>
                      <a:pt x="4997" y="1988"/>
                      <a:pt x="4941" y="1981"/>
                    </a:cubicBezTo>
                    <a:cubicBezTo>
                      <a:pt x="4878" y="1981"/>
                      <a:pt x="4783" y="2045"/>
                      <a:pt x="4783" y="2140"/>
                    </a:cubicBezTo>
                    <a:cubicBezTo>
                      <a:pt x="4751" y="2203"/>
                      <a:pt x="4783" y="2298"/>
                      <a:pt x="4878" y="2330"/>
                    </a:cubicBezTo>
                    <a:lnTo>
                      <a:pt x="5860" y="2773"/>
                    </a:lnTo>
                    <a:cubicBezTo>
                      <a:pt x="5774" y="2811"/>
                      <a:pt x="5668" y="2826"/>
                      <a:pt x="5554" y="2826"/>
                    </a:cubicBezTo>
                    <a:cubicBezTo>
                      <a:pt x="5290" y="2826"/>
                      <a:pt x="4982" y="2745"/>
                      <a:pt x="4783" y="2678"/>
                    </a:cubicBezTo>
                    <a:cubicBezTo>
                      <a:pt x="4720" y="2678"/>
                      <a:pt x="4625" y="2678"/>
                      <a:pt x="4593" y="2741"/>
                    </a:cubicBezTo>
                    <a:cubicBezTo>
                      <a:pt x="4530" y="2805"/>
                      <a:pt x="4561" y="2900"/>
                      <a:pt x="4593" y="2963"/>
                    </a:cubicBezTo>
                    <a:lnTo>
                      <a:pt x="5005" y="3470"/>
                    </a:lnTo>
                    <a:cubicBezTo>
                      <a:pt x="4986" y="3472"/>
                      <a:pt x="4968" y="3473"/>
                      <a:pt x="4949" y="3473"/>
                    </a:cubicBezTo>
                    <a:cubicBezTo>
                      <a:pt x="4641" y="3473"/>
                      <a:pt x="4267" y="3243"/>
                      <a:pt x="4118" y="3153"/>
                    </a:cubicBezTo>
                    <a:cubicBezTo>
                      <a:pt x="4102" y="3121"/>
                      <a:pt x="4070" y="3106"/>
                      <a:pt x="4035" y="3106"/>
                    </a:cubicBezTo>
                    <a:cubicBezTo>
                      <a:pt x="3999" y="3106"/>
                      <a:pt x="3960" y="3121"/>
                      <a:pt x="3928" y="3153"/>
                    </a:cubicBezTo>
                    <a:cubicBezTo>
                      <a:pt x="3865" y="3185"/>
                      <a:pt x="3833" y="3280"/>
                      <a:pt x="3865" y="3343"/>
                    </a:cubicBezTo>
                    <a:lnTo>
                      <a:pt x="4055" y="3913"/>
                    </a:lnTo>
                    <a:cubicBezTo>
                      <a:pt x="3738" y="3913"/>
                      <a:pt x="3390" y="3565"/>
                      <a:pt x="3390" y="3565"/>
                    </a:cubicBezTo>
                    <a:cubicBezTo>
                      <a:pt x="3366" y="3518"/>
                      <a:pt x="3309" y="3489"/>
                      <a:pt x="3255" y="3489"/>
                    </a:cubicBezTo>
                    <a:cubicBezTo>
                      <a:pt x="3236" y="3489"/>
                      <a:pt x="3217" y="3493"/>
                      <a:pt x="3200" y="3501"/>
                    </a:cubicBezTo>
                    <a:cubicBezTo>
                      <a:pt x="3136" y="3533"/>
                      <a:pt x="3105" y="3628"/>
                      <a:pt x="3105" y="3691"/>
                    </a:cubicBezTo>
                    <a:lnTo>
                      <a:pt x="3200" y="4135"/>
                    </a:lnTo>
                    <a:cubicBezTo>
                      <a:pt x="2788" y="4040"/>
                      <a:pt x="2630" y="3596"/>
                      <a:pt x="2630" y="3596"/>
                    </a:cubicBezTo>
                    <a:cubicBezTo>
                      <a:pt x="2598" y="3501"/>
                      <a:pt x="2535" y="3470"/>
                      <a:pt x="2471" y="3470"/>
                    </a:cubicBezTo>
                    <a:cubicBezTo>
                      <a:pt x="2471" y="3470"/>
                      <a:pt x="2440" y="3470"/>
                      <a:pt x="2440" y="3438"/>
                    </a:cubicBezTo>
                    <a:cubicBezTo>
                      <a:pt x="2345" y="3470"/>
                      <a:pt x="2281" y="3533"/>
                      <a:pt x="2281" y="3628"/>
                    </a:cubicBezTo>
                    <a:cubicBezTo>
                      <a:pt x="2281" y="3628"/>
                      <a:pt x="2249" y="4103"/>
                      <a:pt x="1901" y="4103"/>
                    </a:cubicBezTo>
                    <a:cubicBezTo>
                      <a:pt x="1426" y="4072"/>
                      <a:pt x="1109" y="3565"/>
                      <a:pt x="1109" y="3565"/>
                    </a:cubicBezTo>
                    <a:lnTo>
                      <a:pt x="413" y="2425"/>
                    </a:lnTo>
                    <a:cubicBezTo>
                      <a:pt x="856" y="2235"/>
                      <a:pt x="1933" y="1728"/>
                      <a:pt x="3231" y="873"/>
                    </a:cubicBezTo>
                    <a:cubicBezTo>
                      <a:pt x="3358" y="778"/>
                      <a:pt x="3580" y="683"/>
                      <a:pt x="3770" y="588"/>
                    </a:cubicBezTo>
                    <a:cubicBezTo>
                      <a:pt x="4236" y="396"/>
                      <a:pt x="4745" y="334"/>
                      <a:pt x="5207" y="334"/>
                    </a:cubicBezTo>
                    <a:close/>
                    <a:moveTo>
                      <a:pt x="5273" y="0"/>
                    </a:moveTo>
                    <a:cubicBezTo>
                      <a:pt x="4756" y="0"/>
                      <a:pt x="4176" y="73"/>
                      <a:pt x="3643" y="303"/>
                    </a:cubicBezTo>
                    <a:cubicBezTo>
                      <a:pt x="3421" y="398"/>
                      <a:pt x="3200" y="493"/>
                      <a:pt x="3041" y="588"/>
                    </a:cubicBezTo>
                    <a:cubicBezTo>
                      <a:pt x="1426" y="1665"/>
                      <a:pt x="128" y="2203"/>
                      <a:pt x="128" y="2203"/>
                    </a:cubicBezTo>
                    <a:cubicBezTo>
                      <a:pt x="64" y="2235"/>
                      <a:pt x="33" y="2266"/>
                      <a:pt x="1" y="2298"/>
                    </a:cubicBezTo>
                    <a:cubicBezTo>
                      <a:pt x="1" y="2361"/>
                      <a:pt x="1" y="2393"/>
                      <a:pt x="33" y="2456"/>
                    </a:cubicBezTo>
                    <a:lnTo>
                      <a:pt x="824" y="3755"/>
                    </a:lnTo>
                    <a:cubicBezTo>
                      <a:pt x="824" y="3787"/>
                      <a:pt x="1236" y="4420"/>
                      <a:pt x="1869" y="4452"/>
                    </a:cubicBezTo>
                    <a:cubicBezTo>
                      <a:pt x="2186" y="4452"/>
                      <a:pt x="2408" y="4293"/>
                      <a:pt x="2503" y="4072"/>
                    </a:cubicBezTo>
                    <a:cubicBezTo>
                      <a:pt x="2693" y="4293"/>
                      <a:pt x="2978" y="4515"/>
                      <a:pt x="3390" y="4515"/>
                    </a:cubicBezTo>
                    <a:cubicBezTo>
                      <a:pt x="3453" y="4515"/>
                      <a:pt x="3485" y="4483"/>
                      <a:pt x="3548" y="4452"/>
                    </a:cubicBezTo>
                    <a:cubicBezTo>
                      <a:pt x="3580" y="4420"/>
                      <a:pt x="3580" y="4388"/>
                      <a:pt x="3580" y="4325"/>
                    </a:cubicBezTo>
                    <a:lnTo>
                      <a:pt x="3516" y="4103"/>
                    </a:lnTo>
                    <a:lnTo>
                      <a:pt x="3516" y="4103"/>
                    </a:lnTo>
                    <a:cubicBezTo>
                      <a:pt x="3685" y="4188"/>
                      <a:pt x="3868" y="4258"/>
                      <a:pt x="4065" y="4258"/>
                    </a:cubicBezTo>
                    <a:cubicBezTo>
                      <a:pt x="4164" y="4258"/>
                      <a:pt x="4266" y="4240"/>
                      <a:pt x="4371" y="4198"/>
                    </a:cubicBezTo>
                    <a:cubicBezTo>
                      <a:pt x="4466" y="4167"/>
                      <a:pt x="4498" y="4072"/>
                      <a:pt x="4466" y="3977"/>
                    </a:cubicBezTo>
                    <a:lnTo>
                      <a:pt x="4340" y="3691"/>
                    </a:lnTo>
                    <a:lnTo>
                      <a:pt x="4340" y="3691"/>
                    </a:lnTo>
                    <a:cubicBezTo>
                      <a:pt x="4527" y="3767"/>
                      <a:pt x="4749" y="3831"/>
                      <a:pt x="4964" y="3831"/>
                    </a:cubicBezTo>
                    <a:cubicBezTo>
                      <a:pt x="5111" y="3831"/>
                      <a:pt x="5256" y="3800"/>
                      <a:pt x="5385" y="3723"/>
                    </a:cubicBezTo>
                    <a:cubicBezTo>
                      <a:pt x="5448" y="3691"/>
                      <a:pt x="5480" y="3660"/>
                      <a:pt x="5480" y="3596"/>
                    </a:cubicBezTo>
                    <a:cubicBezTo>
                      <a:pt x="5480" y="3565"/>
                      <a:pt x="5480" y="3501"/>
                      <a:pt x="5448" y="3470"/>
                    </a:cubicBezTo>
                    <a:lnTo>
                      <a:pt x="5195" y="3153"/>
                    </a:lnTo>
                    <a:lnTo>
                      <a:pt x="5195" y="3153"/>
                    </a:lnTo>
                    <a:cubicBezTo>
                      <a:pt x="5314" y="3181"/>
                      <a:pt x="5442" y="3198"/>
                      <a:pt x="5568" y="3198"/>
                    </a:cubicBezTo>
                    <a:cubicBezTo>
                      <a:pt x="5874" y="3198"/>
                      <a:pt x="6168" y="3097"/>
                      <a:pt x="6303" y="2805"/>
                    </a:cubicBezTo>
                    <a:cubicBezTo>
                      <a:pt x="6335" y="2741"/>
                      <a:pt x="6303" y="2646"/>
                      <a:pt x="6208" y="2583"/>
                    </a:cubicBezTo>
                    <a:lnTo>
                      <a:pt x="5638" y="2330"/>
                    </a:lnTo>
                    <a:cubicBezTo>
                      <a:pt x="6081" y="2235"/>
                      <a:pt x="6588" y="2076"/>
                      <a:pt x="6683" y="1601"/>
                    </a:cubicBezTo>
                    <a:cubicBezTo>
                      <a:pt x="6683" y="1570"/>
                      <a:pt x="6683" y="1506"/>
                      <a:pt x="6651" y="1475"/>
                    </a:cubicBezTo>
                    <a:cubicBezTo>
                      <a:pt x="6620" y="1443"/>
                      <a:pt x="6588" y="1411"/>
                      <a:pt x="6556" y="1411"/>
                    </a:cubicBezTo>
                    <a:lnTo>
                      <a:pt x="5891" y="1316"/>
                    </a:lnTo>
                    <a:cubicBezTo>
                      <a:pt x="6240" y="1190"/>
                      <a:pt x="6620" y="1031"/>
                      <a:pt x="6810" y="810"/>
                    </a:cubicBezTo>
                    <a:cubicBezTo>
                      <a:pt x="6905" y="651"/>
                      <a:pt x="6968" y="525"/>
                      <a:pt x="6937" y="366"/>
                    </a:cubicBezTo>
                    <a:cubicBezTo>
                      <a:pt x="6937" y="303"/>
                      <a:pt x="6873" y="240"/>
                      <a:pt x="6810" y="208"/>
                    </a:cubicBezTo>
                    <a:cubicBezTo>
                      <a:pt x="6771" y="188"/>
                      <a:pt x="6105" y="0"/>
                      <a:pt x="527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613;p36">
                <a:extLst>
                  <a:ext uri="{FF2B5EF4-FFF2-40B4-BE49-F238E27FC236}">
                    <a16:creationId xmlns:a16="http://schemas.microsoft.com/office/drawing/2014/main" id="{08A299A1-BEAB-F176-F2CD-948399A5DC90}"/>
                  </a:ext>
                </a:extLst>
              </p:cNvPr>
              <p:cNvSpPr/>
              <p:nvPr/>
            </p:nvSpPr>
            <p:spPr>
              <a:xfrm>
                <a:off x="3802475" y="2114000"/>
                <a:ext cx="167075" cy="104975"/>
              </a:xfrm>
              <a:custGeom>
                <a:avLst/>
                <a:gdLst/>
                <a:ahLst/>
                <a:cxnLst/>
                <a:rect l="l" t="t" r="r" b="b"/>
                <a:pathLst>
                  <a:path w="6683" h="4199" extrusionOk="0">
                    <a:moveTo>
                      <a:pt x="1635" y="1"/>
                    </a:moveTo>
                    <a:cubicBezTo>
                      <a:pt x="783" y="1"/>
                      <a:pt x="95" y="208"/>
                      <a:pt x="95" y="208"/>
                    </a:cubicBezTo>
                    <a:cubicBezTo>
                      <a:pt x="0" y="968"/>
                      <a:pt x="1964" y="1190"/>
                      <a:pt x="1964" y="1190"/>
                    </a:cubicBezTo>
                    <a:lnTo>
                      <a:pt x="349" y="1412"/>
                    </a:lnTo>
                    <a:cubicBezTo>
                      <a:pt x="455" y="1970"/>
                      <a:pt x="1478" y="2015"/>
                      <a:pt x="1802" y="2015"/>
                    </a:cubicBezTo>
                    <a:cubicBezTo>
                      <a:pt x="1864" y="2015"/>
                      <a:pt x="1900" y="2013"/>
                      <a:pt x="1900" y="2013"/>
                    </a:cubicBezTo>
                    <a:lnTo>
                      <a:pt x="1900" y="2013"/>
                    </a:lnTo>
                    <a:lnTo>
                      <a:pt x="729" y="2583"/>
                    </a:lnTo>
                    <a:cubicBezTo>
                      <a:pt x="816" y="2796"/>
                      <a:pt x="1052" y="2861"/>
                      <a:pt x="1306" y="2861"/>
                    </a:cubicBezTo>
                    <a:cubicBezTo>
                      <a:pt x="1694" y="2861"/>
                      <a:pt x="2122" y="2710"/>
                      <a:pt x="2122" y="2710"/>
                    </a:cubicBezTo>
                    <a:lnTo>
                      <a:pt x="2122" y="2710"/>
                    </a:lnTo>
                    <a:lnTo>
                      <a:pt x="1552" y="3407"/>
                    </a:lnTo>
                    <a:cubicBezTo>
                      <a:pt x="1653" y="3464"/>
                      <a:pt x="1765" y="3487"/>
                      <a:pt x="1878" y="3487"/>
                    </a:cubicBezTo>
                    <a:cubicBezTo>
                      <a:pt x="2332" y="3487"/>
                      <a:pt x="2819" y="3122"/>
                      <a:pt x="2819" y="3122"/>
                    </a:cubicBezTo>
                    <a:lnTo>
                      <a:pt x="2819" y="3122"/>
                    </a:lnTo>
                    <a:lnTo>
                      <a:pt x="2565" y="3850"/>
                    </a:lnTo>
                    <a:cubicBezTo>
                      <a:pt x="2653" y="3894"/>
                      <a:pt x="2742" y="3912"/>
                      <a:pt x="2827" y="3912"/>
                    </a:cubicBezTo>
                    <a:cubicBezTo>
                      <a:pt x="3233" y="3912"/>
                      <a:pt x="3579" y="3502"/>
                      <a:pt x="3579" y="3502"/>
                    </a:cubicBezTo>
                    <a:lnTo>
                      <a:pt x="3579" y="3502"/>
                    </a:lnTo>
                    <a:lnTo>
                      <a:pt x="3452" y="4199"/>
                    </a:lnTo>
                    <a:cubicBezTo>
                      <a:pt x="4180" y="4167"/>
                      <a:pt x="4402" y="3470"/>
                      <a:pt x="4402" y="3470"/>
                    </a:cubicBezTo>
                    <a:cubicBezTo>
                      <a:pt x="4402" y="3470"/>
                      <a:pt x="4432" y="4105"/>
                      <a:pt x="4935" y="4105"/>
                    </a:cubicBezTo>
                    <a:cubicBezTo>
                      <a:pt x="4947" y="4105"/>
                      <a:pt x="4960" y="4104"/>
                      <a:pt x="4972" y="4104"/>
                    </a:cubicBezTo>
                    <a:cubicBezTo>
                      <a:pt x="5542" y="4072"/>
                      <a:pt x="5891" y="3502"/>
                      <a:pt x="5891" y="3502"/>
                    </a:cubicBezTo>
                    <a:lnTo>
                      <a:pt x="6682" y="2203"/>
                    </a:lnTo>
                    <a:cubicBezTo>
                      <a:pt x="6682" y="2203"/>
                      <a:pt x="5384" y="1665"/>
                      <a:pt x="3705" y="588"/>
                    </a:cubicBezTo>
                    <a:cubicBezTo>
                      <a:pt x="3547" y="462"/>
                      <a:pt x="3325" y="367"/>
                      <a:pt x="3135" y="272"/>
                    </a:cubicBezTo>
                    <a:cubicBezTo>
                      <a:pt x="2645" y="66"/>
                      <a:pt x="2114" y="1"/>
                      <a:pt x="16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614;p36">
                <a:extLst>
                  <a:ext uri="{FF2B5EF4-FFF2-40B4-BE49-F238E27FC236}">
                    <a16:creationId xmlns:a16="http://schemas.microsoft.com/office/drawing/2014/main" id="{651B8549-9892-9936-F807-354D7F0FE9A4}"/>
                  </a:ext>
                </a:extLst>
              </p:cNvPr>
              <p:cNvSpPr/>
              <p:nvPr/>
            </p:nvSpPr>
            <p:spPr>
              <a:xfrm>
                <a:off x="3800100" y="2109500"/>
                <a:ext cx="174200" cy="113425"/>
              </a:xfrm>
              <a:custGeom>
                <a:avLst/>
                <a:gdLst/>
                <a:ahLst/>
                <a:cxnLst/>
                <a:rect l="l" t="t" r="r" b="b"/>
                <a:pathLst>
                  <a:path w="6968" h="4537" extrusionOk="0">
                    <a:moveTo>
                      <a:pt x="1684" y="362"/>
                    </a:moveTo>
                    <a:cubicBezTo>
                      <a:pt x="2156" y="362"/>
                      <a:pt x="2684" y="429"/>
                      <a:pt x="3167" y="642"/>
                    </a:cubicBezTo>
                    <a:cubicBezTo>
                      <a:pt x="3389" y="705"/>
                      <a:pt x="3579" y="832"/>
                      <a:pt x="3705" y="927"/>
                    </a:cubicBezTo>
                    <a:cubicBezTo>
                      <a:pt x="5004" y="1750"/>
                      <a:pt x="6112" y="2288"/>
                      <a:pt x="6524" y="2478"/>
                    </a:cubicBezTo>
                    <a:lnTo>
                      <a:pt x="5827" y="3587"/>
                    </a:lnTo>
                    <a:cubicBezTo>
                      <a:pt x="5827" y="3587"/>
                      <a:pt x="5511" y="4094"/>
                      <a:pt x="5067" y="4125"/>
                    </a:cubicBezTo>
                    <a:cubicBezTo>
                      <a:pt x="5054" y="4126"/>
                      <a:pt x="5041" y="4127"/>
                      <a:pt x="5029" y="4127"/>
                    </a:cubicBezTo>
                    <a:cubicBezTo>
                      <a:pt x="4685" y="4127"/>
                      <a:pt x="4655" y="3711"/>
                      <a:pt x="4655" y="3650"/>
                    </a:cubicBezTo>
                    <a:cubicBezTo>
                      <a:pt x="4655" y="3555"/>
                      <a:pt x="4592" y="3492"/>
                      <a:pt x="4497" y="3492"/>
                    </a:cubicBezTo>
                    <a:cubicBezTo>
                      <a:pt x="4434" y="3492"/>
                      <a:pt x="4339" y="3523"/>
                      <a:pt x="4307" y="3618"/>
                    </a:cubicBezTo>
                    <a:cubicBezTo>
                      <a:pt x="4307" y="3618"/>
                      <a:pt x="4180" y="4062"/>
                      <a:pt x="3769" y="4157"/>
                    </a:cubicBezTo>
                    <a:lnTo>
                      <a:pt x="3832" y="3713"/>
                    </a:lnTo>
                    <a:cubicBezTo>
                      <a:pt x="3864" y="3650"/>
                      <a:pt x="3832" y="3587"/>
                      <a:pt x="3769" y="3555"/>
                    </a:cubicBezTo>
                    <a:cubicBezTo>
                      <a:pt x="3737" y="3523"/>
                      <a:pt x="3705" y="3523"/>
                      <a:pt x="3674" y="3523"/>
                    </a:cubicBezTo>
                    <a:cubicBezTo>
                      <a:pt x="3642" y="3523"/>
                      <a:pt x="3579" y="3555"/>
                      <a:pt x="3547" y="3587"/>
                    </a:cubicBezTo>
                    <a:cubicBezTo>
                      <a:pt x="3547" y="3587"/>
                      <a:pt x="3255" y="3937"/>
                      <a:pt x="2924" y="3937"/>
                    </a:cubicBezTo>
                    <a:cubicBezTo>
                      <a:pt x="2910" y="3937"/>
                      <a:pt x="2896" y="3936"/>
                      <a:pt x="2882" y="3935"/>
                    </a:cubicBezTo>
                    <a:lnTo>
                      <a:pt x="3072" y="3397"/>
                    </a:lnTo>
                    <a:cubicBezTo>
                      <a:pt x="3104" y="3302"/>
                      <a:pt x="3072" y="3238"/>
                      <a:pt x="3040" y="3175"/>
                    </a:cubicBezTo>
                    <a:cubicBezTo>
                      <a:pt x="3009" y="3159"/>
                      <a:pt x="2969" y="3151"/>
                      <a:pt x="2930" y="3151"/>
                    </a:cubicBezTo>
                    <a:cubicBezTo>
                      <a:pt x="2890" y="3151"/>
                      <a:pt x="2850" y="3159"/>
                      <a:pt x="2819" y="3175"/>
                    </a:cubicBezTo>
                    <a:cubicBezTo>
                      <a:pt x="2671" y="3294"/>
                      <a:pt x="2329" y="3495"/>
                      <a:pt x="2001" y="3495"/>
                    </a:cubicBezTo>
                    <a:cubicBezTo>
                      <a:pt x="1978" y="3495"/>
                      <a:pt x="1955" y="3494"/>
                      <a:pt x="1932" y="3492"/>
                    </a:cubicBezTo>
                    <a:lnTo>
                      <a:pt x="2344" y="2985"/>
                    </a:lnTo>
                    <a:cubicBezTo>
                      <a:pt x="2407" y="2922"/>
                      <a:pt x="2407" y="2858"/>
                      <a:pt x="2375" y="2795"/>
                    </a:cubicBezTo>
                    <a:cubicBezTo>
                      <a:pt x="2329" y="2749"/>
                      <a:pt x="2283" y="2719"/>
                      <a:pt x="2224" y="2719"/>
                    </a:cubicBezTo>
                    <a:cubicBezTo>
                      <a:pt x="2202" y="2719"/>
                      <a:pt x="2179" y="2723"/>
                      <a:pt x="2154" y="2732"/>
                    </a:cubicBezTo>
                    <a:cubicBezTo>
                      <a:pt x="1977" y="2798"/>
                      <a:pt x="1660" y="2880"/>
                      <a:pt x="1399" y="2880"/>
                    </a:cubicBezTo>
                    <a:cubicBezTo>
                      <a:pt x="1287" y="2880"/>
                      <a:pt x="1185" y="2865"/>
                      <a:pt x="1109" y="2827"/>
                    </a:cubicBezTo>
                    <a:lnTo>
                      <a:pt x="2090" y="2352"/>
                    </a:lnTo>
                    <a:cubicBezTo>
                      <a:pt x="2154" y="2320"/>
                      <a:pt x="2185" y="2225"/>
                      <a:pt x="2185" y="2162"/>
                    </a:cubicBezTo>
                    <a:cubicBezTo>
                      <a:pt x="2154" y="2067"/>
                      <a:pt x="2090" y="2035"/>
                      <a:pt x="1995" y="2035"/>
                    </a:cubicBezTo>
                    <a:cubicBezTo>
                      <a:pt x="1710" y="2035"/>
                      <a:pt x="982" y="2003"/>
                      <a:pt x="697" y="1750"/>
                    </a:cubicBezTo>
                    <a:lnTo>
                      <a:pt x="2090" y="1528"/>
                    </a:lnTo>
                    <a:cubicBezTo>
                      <a:pt x="2185" y="1528"/>
                      <a:pt x="2249" y="1465"/>
                      <a:pt x="2249" y="1370"/>
                    </a:cubicBezTo>
                    <a:cubicBezTo>
                      <a:pt x="2249" y="1275"/>
                      <a:pt x="2185" y="1212"/>
                      <a:pt x="2090" y="1180"/>
                    </a:cubicBezTo>
                    <a:cubicBezTo>
                      <a:pt x="1710" y="1148"/>
                      <a:pt x="697" y="958"/>
                      <a:pt x="412" y="610"/>
                    </a:cubicBezTo>
                    <a:cubicBezTo>
                      <a:pt x="412" y="578"/>
                      <a:pt x="380" y="547"/>
                      <a:pt x="380" y="515"/>
                    </a:cubicBezTo>
                    <a:cubicBezTo>
                      <a:pt x="607" y="463"/>
                      <a:pt x="1104" y="362"/>
                      <a:pt x="1684" y="362"/>
                    </a:cubicBezTo>
                    <a:close/>
                    <a:moveTo>
                      <a:pt x="1739" y="0"/>
                    </a:moveTo>
                    <a:cubicBezTo>
                      <a:pt x="879" y="0"/>
                      <a:pt x="187" y="210"/>
                      <a:pt x="127" y="230"/>
                    </a:cubicBezTo>
                    <a:cubicBezTo>
                      <a:pt x="63" y="230"/>
                      <a:pt x="32" y="293"/>
                      <a:pt x="32" y="357"/>
                    </a:cubicBezTo>
                    <a:cubicBezTo>
                      <a:pt x="0" y="515"/>
                      <a:pt x="32" y="673"/>
                      <a:pt x="158" y="800"/>
                    </a:cubicBezTo>
                    <a:cubicBezTo>
                      <a:pt x="349" y="1053"/>
                      <a:pt x="697" y="1212"/>
                      <a:pt x="1077" y="1307"/>
                    </a:cubicBezTo>
                    <a:lnTo>
                      <a:pt x="412" y="1402"/>
                    </a:lnTo>
                    <a:cubicBezTo>
                      <a:pt x="380" y="1433"/>
                      <a:pt x="317" y="1433"/>
                      <a:pt x="317" y="1497"/>
                    </a:cubicBezTo>
                    <a:cubicBezTo>
                      <a:pt x="285" y="1528"/>
                      <a:pt x="253" y="1560"/>
                      <a:pt x="285" y="1623"/>
                    </a:cubicBezTo>
                    <a:cubicBezTo>
                      <a:pt x="380" y="2067"/>
                      <a:pt x="887" y="2257"/>
                      <a:pt x="1330" y="2320"/>
                    </a:cubicBezTo>
                    <a:lnTo>
                      <a:pt x="729" y="2605"/>
                    </a:lnTo>
                    <a:cubicBezTo>
                      <a:pt x="665" y="2637"/>
                      <a:pt x="602" y="2732"/>
                      <a:pt x="665" y="2827"/>
                    </a:cubicBezTo>
                    <a:cubicBezTo>
                      <a:pt x="802" y="3122"/>
                      <a:pt x="1102" y="3206"/>
                      <a:pt x="1412" y="3206"/>
                    </a:cubicBezTo>
                    <a:cubicBezTo>
                      <a:pt x="1534" y="3206"/>
                      <a:pt x="1658" y="3193"/>
                      <a:pt x="1774" y="3175"/>
                    </a:cubicBezTo>
                    <a:lnTo>
                      <a:pt x="1774" y="3175"/>
                    </a:lnTo>
                    <a:lnTo>
                      <a:pt x="1520" y="3460"/>
                    </a:lnTo>
                    <a:cubicBezTo>
                      <a:pt x="1489" y="3523"/>
                      <a:pt x="1489" y="3555"/>
                      <a:pt x="1489" y="3618"/>
                    </a:cubicBezTo>
                    <a:cubicBezTo>
                      <a:pt x="1489" y="3650"/>
                      <a:pt x="1520" y="3713"/>
                      <a:pt x="1584" y="3713"/>
                    </a:cubicBezTo>
                    <a:cubicBezTo>
                      <a:pt x="1709" y="3802"/>
                      <a:pt x="1850" y="3835"/>
                      <a:pt x="1992" y="3835"/>
                    </a:cubicBezTo>
                    <a:cubicBezTo>
                      <a:pt x="2207" y="3835"/>
                      <a:pt x="2425" y="3758"/>
                      <a:pt x="2597" y="3682"/>
                    </a:cubicBezTo>
                    <a:lnTo>
                      <a:pt x="2597" y="3682"/>
                    </a:lnTo>
                    <a:lnTo>
                      <a:pt x="2502" y="3967"/>
                    </a:lnTo>
                    <a:cubicBezTo>
                      <a:pt x="2470" y="4062"/>
                      <a:pt x="2502" y="4157"/>
                      <a:pt x="2597" y="4189"/>
                    </a:cubicBezTo>
                    <a:cubicBezTo>
                      <a:pt x="2700" y="4246"/>
                      <a:pt x="2807" y="4270"/>
                      <a:pt x="2913" y="4270"/>
                    </a:cubicBezTo>
                    <a:cubicBezTo>
                      <a:pt x="3099" y="4270"/>
                      <a:pt x="3279" y="4195"/>
                      <a:pt x="3420" y="4094"/>
                    </a:cubicBezTo>
                    <a:lnTo>
                      <a:pt x="3420" y="4094"/>
                    </a:lnTo>
                    <a:lnTo>
                      <a:pt x="3389" y="4315"/>
                    </a:lnTo>
                    <a:cubicBezTo>
                      <a:pt x="3389" y="4379"/>
                      <a:pt x="3389" y="4442"/>
                      <a:pt x="3420" y="4474"/>
                    </a:cubicBezTo>
                    <a:cubicBezTo>
                      <a:pt x="3452" y="4505"/>
                      <a:pt x="3515" y="4537"/>
                      <a:pt x="3547" y="4537"/>
                    </a:cubicBezTo>
                    <a:cubicBezTo>
                      <a:pt x="3959" y="4537"/>
                      <a:pt x="4275" y="4315"/>
                      <a:pt x="4434" y="4094"/>
                    </a:cubicBezTo>
                    <a:cubicBezTo>
                      <a:pt x="4551" y="4269"/>
                      <a:pt x="4723" y="4445"/>
                      <a:pt x="5024" y="4445"/>
                    </a:cubicBezTo>
                    <a:cubicBezTo>
                      <a:pt x="5048" y="4445"/>
                      <a:pt x="5073" y="4444"/>
                      <a:pt x="5099" y="4442"/>
                    </a:cubicBezTo>
                    <a:cubicBezTo>
                      <a:pt x="5732" y="4442"/>
                      <a:pt x="6112" y="3777"/>
                      <a:pt x="6144" y="3745"/>
                    </a:cubicBezTo>
                    <a:lnTo>
                      <a:pt x="6936" y="2447"/>
                    </a:lnTo>
                    <a:cubicBezTo>
                      <a:pt x="6967" y="2415"/>
                      <a:pt x="6967" y="2352"/>
                      <a:pt x="6936" y="2320"/>
                    </a:cubicBezTo>
                    <a:cubicBezTo>
                      <a:pt x="6936" y="2257"/>
                      <a:pt x="6904" y="2225"/>
                      <a:pt x="6841" y="2193"/>
                    </a:cubicBezTo>
                    <a:cubicBezTo>
                      <a:pt x="6841" y="2193"/>
                      <a:pt x="5542" y="1687"/>
                      <a:pt x="3927" y="610"/>
                    </a:cubicBezTo>
                    <a:cubicBezTo>
                      <a:pt x="3769" y="515"/>
                      <a:pt x="3547" y="388"/>
                      <a:pt x="3325" y="293"/>
                    </a:cubicBezTo>
                    <a:cubicBezTo>
                      <a:pt x="2800" y="72"/>
                      <a:pt x="2241" y="0"/>
                      <a:pt x="17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615;p36">
                <a:extLst>
                  <a:ext uri="{FF2B5EF4-FFF2-40B4-BE49-F238E27FC236}">
                    <a16:creationId xmlns:a16="http://schemas.microsoft.com/office/drawing/2014/main" id="{CC4F9377-9D64-A558-DF79-66FDC1A41A5D}"/>
                  </a:ext>
                </a:extLst>
              </p:cNvPr>
              <p:cNvSpPr/>
              <p:nvPr/>
            </p:nvSpPr>
            <p:spPr>
              <a:xfrm>
                <a:off x="3932300" y="2059025"/>
                <a:ext cx="74450" cy="74450"/>
              </a:xfrm>
              <a:custGeom>
                <a:avLst/>
                <a:gdLst/>
                <a:ahLst/>
                <a:cxnLst/>
                <a:rect l="l" t="t" r="r" b="b"/>
                <a:pathLst>
                  <a:path w="2978" h="2978" extrusionOk="0">
                    <a:moveTo>
                      <a:pt x="1489" y="317"/>
                    </a:moveTo>
                    <a:cubicBezTo>
                      <a:pt x="2123" y="317"/>
                      <a:pt x="2629" y="855"/>
                      <a:pt x="2629" y="1489"/>
                    </a:cubicBezTo>
                    <a:cubicBezTo>
                      <a:pt x="2629" y="2122"/>
                      <a:pt x="2123" y="2629"/>
                      <a:pt x="1489" y="2629"/>
                    </a:cubicBezTo>
                    <a:cubicBezTo>
                      <a:pt x="856" y="2629"/>
                      <a:pt x="318" y="2122"/>
                      <a:pt x="318" y="1489"/>
                    </a:cubicBezTo>
                    <a:cubicBezTo>
                      <a:pt x="318" y="855"/>
                      <a:pt x="856" y="317"/>
                      <a:pt x="1489" y="317"/>
                    </a:cubicBezTo>
                    <a:close/>
                    <a:moveTo>
                      <a:pt x="1489" y="0"/>
                    </a:moveTo>
                    <a:cubicBezTo>
                      <a:pt x="666" y="0"/>
                      <a:pt x="1" y="665"/>
                      <a:pt x="1" y="1489"/>
                    </a:cubicBezTo>
                    <a:cubicBezTo>
                      <a:pt x="1" y="2312"/>
                      <a:pt x="666" y="2977"/>
                      <a:pt x="1489" y="2977"/>
                    </a:cubicBezTo>
                    <a:cubicBezTo>
                      <a:pt x="2313" y="2977"/>
                      <a:pt x="2978" y="2312"/>
                      <a:pt x="2978" y="1489"/>
                    </a:cubicBezTo>
                    <a:cubicBezTo>
                      <a:pt x="2978" y="665"/>
                      <a:pt x="2313" y="0"/>
                      <a:pt x="148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616;p36">
                <a:extLst>
                  <a:ext uri="{FF2B5EF4-FFF2-40B4-BE49-F238E27FC236}">
                    <a16:creationId xmlns:a16="http://schemas.microsoft.com/office/drawing/2014/main" id="{2AF0DE34-87E0-80F7-DC1C-180B4645F95C}"/>
                  </a:ext>
                </a:extLst>
              </p:cNvPr>
              <p:cNvSpPr/>
              <p:nvPr/>
            </p:nvSpPr>
            <p:spPr>
              <a:xfrm>
                <a:off x="3903025" y="2140575"/>
                <a:ext cx="136975" cy="281875"/>
              </a:xfrm>
              <a:custGeom>
                <a:avLst/>
                <a:gdLst/>
                <a:ahLst/>
                <a:cxnLst/>
                <a:rect l="l" t="t" r="r" b="b"/>
                <a:pathLst>
                  <a:path w="5479" h="11275" extrusionOk="0">
                    <a:moveTo>
                      <a:pt x="1647" y="0"/>
                    </a:moveTo>
                    <a:cubicBezTo>
                      <a:pt x="697" y="0"/>
                      <a:pt x="0" y="729"/>
                      <a:pt x="0" y="1552"/>
                    </a:cubicBezTo>
                    <a:lnTo>
                      <a:pt x="32" y="5321"/>
                    </a:lnTo>
                    <a:cubicBezTo>
                      <a:pt x="32" y="5637"/>
                      <a:pt x="285" y="5891"/>
                      <a:pt x="634" y="5891"/>
                    </a:cubicBezTo>
                    <a:cubicBezTo>
                      <a:pt x="950" y="5891"/>
                      <a:pt x="1172" y="5796"/>
                      <a:pt x="1267" y="5606"/>
                    </a:cubicBezTo>
                    <a:lnTo>
                      <a:pt x="1330" y="10514"/>
                    </a:lnTo>
                    <a:cubicBezTo>
                      <a:pt x="1330" y="10926"/>
                      <a:pt x="1679" y="11274"/>
                      <a:pt x="2090" y="11274"/>
                    </a:cubicBezTo>
                    <a:cubicBezTo>
                      <a:pt x="2502" y="11274"/>
                      <a:pt x="2819" y="10926"/>
                      <a:pt x="2819" y="10514"/>
                    </a:cubicBezTo>
                    <a:cubicBezTo>
                      <a:pt x="2819" y="10926"/>
                      <a:pt x="3167" y="11274"/>
                      <a:pt x="3579" y="11274"/>
                    </a:cubicBezTo>
                    <a:cubicBezTo>
                      <a:pt x="3990" y="11274"/>
                      <a:pt x="4339" y="10926"/>
                      <a:pt x="4339" y="10514"/>
                    </a:cubicBezTo>
                    <a:lnTo>
                      <a:pt x="4339" y="5732"/>
                    </a:lnTo>
                    <a:cubicBezTo>
                      <a:pt x="4434" y="5859"/>
                      <a:pt x="4624" y="5922"/>
                      <a:pt x="4814" y="5922"/>
                    </a:cubicBezTo>
                    <a:cubicBezTo>
                      <a:pt x="5194" y="5922"/>
                      <a:pt x="5479" y="5669"/>
                      <a:pt x="5479" y="5352"/>
                    </a:cubicBezTo>
                    <a:lnTo>
                      <a:pt x="5447" y="1425"/>
                    </a:lnTo>
                    <a:cubicBezTo>
                      <a:pt x="5416" y="729"/>
                      <a:pt x="4719" y="0"/>
                      <a:pt x="36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617;p36">
                <a:extLst>
                  <a:ext uri="{FF2B5EF4-FFF2-40B4-BE49-F238E27FC236}">
                    <a16:creationId xmlns:a16="http://schemas.microsoft.com/office/drawing/2014/main" id="{37BEE3AB-2170-8FE1-A70D-90FD727190A7}"/>
                  </a:ext>
                </a:extLst>
              </p:cNvPr>
              <p:cNvSpPr/>
              <p:nvPr/>
            </p:nvSpPr>
            <p:spPr>
              <a:xfrm>
                <a:off x="3899050" y="2135825"/>
                <a:ext cx="145700" cy="290575"/>
              </a:xfrm>
              <a:custGeom>
                <a:avLst/>
                <a:gdLst/>
                <a:ahLst/>
                <a:cxnLst/>
                <a:rect l="l" t="t" r="r" b="b"/>
                <a:pathLst>
                  <a:path w="5828" h="11623" extrusionOk="0">
                    <a:moveTo>
                      <a:pt x="3864" y="349"/>
                    </a:moveTo>
                    <a:cubicBezTo>
                      <a:pt x="4783" y="349"/>
                      <a:pt x="5416" y="1014"/>
                      <a:pt x="5448" y="1615"/>
                    </a:cubicBezTo>
                    <a:lnTo>
                      <a:pt x="5448" y="5542"/>
                    </a:lnTo>
                    <a:cubicBezTo>
                      <a:pt x="5448" y="5669"/>
                      <a:pt x="5416" y="5732"/>
                      <a:pt x="5353" y="5796"/>
                    </a:cubicBezTo>
                    <a:cubicBezTo>
                      <a:pt x="5258" y="5891"/>
                      <a:pt x="5131" y="5954"/>
                      <a:pt x="4973" y="5954"/>
                    </a:cubicBezTo>
                    <a:cubicBezTo>
                      <a:pt x="4814" y="5954"/>
                      <a:pt x="4688" y="5891"/>
                      <a:pt x="4593" y="5796"/>
                    </a:cubicBezTo>
                    <a:cubicBezTo>
                      <a:pt x="4570" y="5773"/>
                      <a:pt x="4516" y="5751"/>
                      <a:pt x="4464" y="5751"/>
                    </a:cubicBezTo>
                    <a:cubicBezTo>
                      <a:pt x="4443" y="5751"/>
                      <a:pt x="4421" y="5755"/>
                      <a:pt x="4403" y="5764"/>
                    </a:cubicBezTo>
                    <a:cubicBezTo>
                      <a:pt x="4339" y="5796"/>
                      <a:pt x="4308" y="5859"/>
                      <a:pt x="4308" y="5922"/>
                    </a:cubicBezTo>
                    <a:lnTo>
                      <a:pt x="4308" y="10704"/>
                    </a:lnTo>
                    <a:cubicBezTo>
                      <a:pt x="4308" y="11021"/>
                      <a:pt x="4054" y="11274"/>
                      <a:pt x="3738" y="11274"/>
                    </a:cubicBezTo>
                    <a:cubicBezTo>
                      <a:pt x="3421" y="11274"/>
                      <a:pt x="3168" y="11053"/>
                      <a:pt x="3168" y="10736"/>
                    </a:cubicBezTo>
                    <a:cubicBezTo>
                      <a:pt x="3168" y="10736"/>
                      <a:pt x="3168" y="10704"/>
                      <a:pt x="3136" y="10704"/>
                    </a:cubicBezTo>
                    <a:cubicBezTo>
                      <a:pt x="3136" y="10609"/>
                      <a:pt x="3073" y="10546"/>
                      <a:pt x="2978" y="10546"/>
                    </a:cubicBezTo>
                    <a:cubicBezTo>
                      <a:pt x="2883" y="10546"/>
                      <a:pt x="2819" y="10609"/>
                      <a:pt x="2819" y="10704"/>
                    </a:cubicBezTo>
                    <a:lnTo>
                      <a:pt x="2819" y="10736"/>
                    </a:lnTo>
                    <a:cubicBezTo>
                      <a:pt x="2788" y="11053"/>
                      <a:pt x="2534" y="11274"/>
                      <a:pt x="2249" y="11274"/>
                    </a:cubicBezTo>
                    <a:cubicBezTo>
                      <a:pt x="1933" y="11274"/>
                      <a:pt x="1648" y="11021"/>
                      <a:pt x="1648" y="10704"/>
                    </a:cubicBezTo>
                    <a:lnTo>
                      <a:pt x="1584" y="5796"/>
                    </a:lnTo>
                    <a:cubicBezTo>
                      <a:pt x="1584" y="5732"/>
                      <a:pt x="1553" y="5669"/>
                      <a:pt x="1489" y="5637"/>
                    </a:cubicBezTo>
                    <a:cubicBezTo>
                      <a:pt x="1394" y="5637"/>
                      <a:pt x="1331" y="5637"/>
                      <a:pt x="1299" y="5701"/>
                    </a:cubicBezTo>
                    <a:cubicBezTo>
                      <a:pt x="1204" y="5859"/>
                      <a:pt x="1014" y="5922"/>
                      <a:pt x="793" y="5922"/>
                    </a:cubicBezTo>
                    <a:cubicBezTo>
                      <a:pt x="539" y="5922"/>
                      <a:pt x="381" y="5764"/>
                      <a:pt x="381" y="5511"/>
                    </a:cubicBezTo>
                    <a:lnTo>
                      <a:pt x="317" y="1742"/>
                    </a:lnTo>
                    <a:cubicBezTo>
                      <a:pt x="317" y="982"/>
                      <a:pt x="983" y="380"/>
                      <a:pt x="1806" y="349"/>
                    </a:cubicBezTo>
                    <a:close/>
                    <a:moveTo>
                      <a:pt x="1838" y="0"/>
                    </a:moveTo>
                    <a:cubicBezTo>
                      <a:pt x="793" y="32"/>
                      <a:pt x="1" y="792"/>
                      <a:pt x="1" y="1774"/>
                    </a:cubicBezTo>
                    <a:lnTo>
                      <a:pt x="32" y="5511"/>
                    </a:lnTo>
                    <a:cubicBezTo>
                      <a:pt x="32" y="5954"/>
                      <a:pt x="349" y="6271"/>
                      <a:pt x="793" y="6271"/>
                    </a:cubicBezTo>
                    <a:cubicBezTo>
                      <a:pt x="983" y="6271"/>
                      <a:pt x="1141" y="6239"/>
                      <a:pt x="1268" y="6176"/>
                    </a:cubicBezTo>
                    <a:lnTo>
                      <a:pt x="1331" y="10704"/>
                    </a:lnTo>
                    <a:cubicBezTo>
                      <a:pt x="1331" y="11211"/>
                      <a:pt x="1743" y="11623"/>
                      <a:pt x="2249" y="11623"/>
                    </a:cubicBezTo>
                    <a:cubicBezTo>
                      <a:pt x="2566" y="11623"/>
                      <a:pt x="2819" y="11464"/>
                      <a:pt x="2978" y="11243"/>
                    </a:cubicBezTo>
                    <a:cubicBezTo>
                      <a:pt x="3168" y="11464"/>
                      <a:pt x="3421" y="11623"/>
                      <a:pt x="3738" y="11623"/>
                    </a:cubicBezTo>
                    <a:cubicBezTo>
                      <a:pt x="4244" y="11623"/>
                      <a:pt x="4656" y="11211"/>
                      <a:pt x="4656" y="10704"/>
                    </a:cubicBezTo>
                    <a:lnTo>
                      <a:pt x="4656" y="6239"/>
                    </a:lnTo>
                    <a:cubicBezTo>
                      <a:pt x="4751" y="6271"/>
                      <a:pt x="4878" y="6302"/>
                      <a:pt x="5004" y="6302"/>
                    </a:cubicBezTo>
                    <a:cubicBezTo>
                      <a:pt x="5226" y="6271"/>
                      <a:pt x="5448" y="6207"/>
                      <a:pt x="5606" y="6049"/>
                    </a:cubicBezTo>
                    <a:cubicBezTo>
                      <a:pt x="5733" y="5891"/>
                      <a:pt x="5828" y="5732"/>
                      <a:pt x="5828" y="5542"/>
                    </a:cubicBezTo>
                    <a:lnTo>
                      <a:pt x="5796" y="1615"/>
                    </a:lnTo>
                    <a:cubicBezTo>
                      <a:pt x="5765" y="855"/>
                      <a:pt x="5004" y="32"/>
                      <a:pt x="3864" y="32"/>
                    </a:cubicBezTo>
                    <a:lnTo>
                      <a:pt x="3833" y="32"/>
                    </a:lnTo>
                    <a:lnTo>
                      <a:pt x="186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618;p36">
                <a:extLst>
                  <a:ext uri="{FF2B5EF4-FFF2-40B4-BE49-F238E27FC236}">
                    <a16:creationId xmlns:a16="http://schemas.microsoft.com/office/drawing/2014/main" id="{8663E856-93FC-A0D1-F0B6-DDE41911B2EB}"/>
                  </a:ext>
                </a:extLst>
              </p:cNvPr>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619;p36">
                <a:extLst>
                  <a:ext uri="{FF2B5EF4-FFF2-40B4-BE49-F238E27FC236}">
                    <a16:creationId xmlns:a16="http://schemas.microsoft.com/office/drawing/2014/main" id="{D0D29369-7022-5A7D-332C-433FCA478CF6}"/>
                  </a:ext>
                </a:extLst>
              </p:cNvPr>
              <p:cNvSpPr/>
              <p:nvPr/>
            </p:nvSpPr>
            <p:spPr>
              <a:xfrm>
                <a:off x="3930725" y="2182525"/>
                <a:ext cx="8725" cy="102950"/>
              </a:xfrm>
              <a:custGeom>
                <a:avLst/>
                <a:gdLst/>
                <a:ahLst/>
                <a:cxnLst/>
                <a:rect l="l" t="t" r="r" b="b"/>
                <a:pathLst>
                  <a:path w="349" h="4118" extrusionOk="0">
                    <a:moveTo>
                      <a:pt x="159" y="1"/>
                    </a:moveTo>
                    <a:cubicBezTo>
                      <a:pt x="64" y="1"/>
                      <a:pt x="1" y="96"/>
                      <a:pt x="1" y="191"/>
                    </a:cubicBezTo>
                    <a:lnTo>
                      <a:pt x="1" y="3928"/>
                    </a:lnTo>
                    <a:cubicBezTo>
                      <a:pt x="1" y="4023"/>
                      <a:pt x="64" y="4118"/>
                      <a:pt x="159" y="4118"/>
                    </a:cubicBezTo>
                    <a:cubicBezTo>
                      <a:pt x="254" y="4118"/>
                      <a:pt x="349" y="4054"/>
                      <a:pt x="349" y="3928"/>
                    </a:cubicBezTo>
                    <a:lnTo>
                      <a:pt x="349" y="191"/>
                    </a:lnTo>
                    <a:cubicBezTo>
                      <a:pt x="349" y="96"/>
                      <a:pt x="254" y="1"/>
                      <a:pt x="1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620;p36">
                <a:extLst>
                  <a:ext uri="{FF2B5EF4-FFF2-40B4-BE49-F238E27FC236}">
                    <a16:creationId xmlns:a16="http://schemas.microsoft.com/office/drawing/2014/main" id="{E735D710-EF04-3247-4635-B5B18E6D6313}"/>
                  </a:ext>
                </a:extLst>
              </p:cNvPr>
              <p:cNvSpPr/>
              <p:nvPr/>
            </p:nvSpPr>
            <p:spPr>
              <a:xfrm>
                <a:off x="4006725" y="2183325"/>
                <a:ext cx="8750" cy="105325"/>
              </a:xfrm>
              <a:custGeom>
                <a:avLst/>
                <a:gdLst/>
                <a:ahLst/>
                <a:cxnLst/>
                <a:rect l="l" t="t" r="r" b="b"/>
                <a:pathLst>
                  <a:path w="350" h="4213" extrusionOk="0">
                    <a:moveTo>
                      <a:pt x="191" y="0"/>
                    </a:moveTo>
                    <a:cubicBezTo>
                      <a:pt x="96" y="0"/>
                      <a:pt x="1" y="64"/>
                      <a:pt x="1" y="159"/>
                    </a:cubicBezTo>
                    <a:lnTo>
                      <a:pt x="1" y="4022"/>
                    </a:lnTo>
                    <a:cubicBezTo>
                      <a:pt x="1" y="4117"/>
                      <a:pt x="96" y="4212"/>
                      <a:pt x="191" y="4212"/>
                    </a:cubicBezTo>
                    <a:cubicBezTo>
                      <a:pt x="286" y="4212"/>
                      <a:pt x="349" y="4117"/>
                      <a:pt x="349" y="4022"/>
                    </a:cubicBezTo>
                    <a:lnTo>
                      <a:pt x="349" y="159"/>
                    </a:lnTo>
                    <a:cubicBezTo>
                      <a:pt x="349"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621;p36">
                <a:extLst>
                  <a:ext uri="{FF2B5EF4-FFF2-40B4-BE49-F238E27FC236}">
                    <a16:creationId xmlns:a16="http://schemas.microsoft.com/office/drawing/2014/main" id="{F91D6237-4349-67B0-A1FC-8664441157D1}"/>
                  </a:ext>
                </a:extLst>
              </p:cNvPr>
              <p:cNvSpPr/>
              <p:nvPr/>
            </p:nvSpPr>
            <p:spPr>
              <a:xfrm>
                <a:off x="3969525" y="2275175"/>
                <a:ext cx="8725" cy="133025"/>
              </a:xfrm>
              <a:custGeom>
                <a:avLst/>
                <a:gdLst/>
                <a:ahLst/>
                <a:cxnLst/>
                <a:rect l="l" t="t" r="r" b="b"/>
                <a:pathLst>
                  <a:path w="349" h="5321" extrusionOk="0">
                    <a:moveTo>
                      <a:pt x="159" y="0"/>
                    </a:moveTo>
                    <a:cubicBezTo>
                      <a:pt x="64" y="0"/>
                      <a:pt x="0" y="95"/>
                      <a:pt x="0" y="190"/>
                    </a:cubicBezTo>
                    <a:lnTo>
                      <a:pt x="0" y="5162"/>
                    </a:lnTo>
                    <a:cubicBezTo>
                      <a:pt x="0" y="5257"/>
                      <a:pt x="64" y="5320"/>
                      <a:pt x="159" y="5320"/>
                    </a:cubicBezTo>
                    <a:cubicBezTo>
                      <a:pt x="254" y="5320"/>
                      <a:pt x="349" y="5257"/>
                      <a:pt x="349" y="5162"/>
                    </a:cubicBezTo>
                    <a:lnTo>
                      <a:pt x="349" y="190"/>
                    </a:lnTo>
                    <a:cubicBezTo>
                      <a:pt x="349" y="95"/>
                      <a:pt x="254" y="0"/>
                      <a:pt x="15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622;p36">
                <a:extLst>
                  <a:ext uri="{FF2B5EF4-FFF2-40B4-BE49-F238E27FC236}">
                    <a16:creationId xmlns:a16="http://schemas.microsoft.com/office/drawing/2014/main" id="{E26E6C1D-2539-D264-A612-8F8E69CC253C}"/>
                  </a:ext>
                </a:extLst>
              </p:cNvPr>
              <p:cNvSpPr/>
              <p:nvPr/>
            </p:nvSpPr>
            <p:spPr>
              <a:xfrm>
                <a:off x="3987725" y="2287050"/>
                <a:ext cx="77625" cy="59400"/>
              </a:xfrm>
              <a:custGeom>
                <a:avLst/>
                <a:gdLst/>
                <a:ahLst/>
                <a:cxnLst/>
                <a:rect l="l" t="t" r="r" b="b"/>
                <a:pathLst>
                  <a:path w="3105" h="2376" extrusionOk="0">
                    <a:moveTo>
                      <a:pt x="96" y="0"/>
                    </a:moveTo>
                    <a:cubicBezTo>
                      <a:pt x="64" y="0"/>
                      <a:pt x="1" y="32"/>
                      <a:pt x="1" y="95"/>
                    </a:cubicBezTo>
                    <a:lnTo>
                      <a:pt x="1" y="2280"/>
                    </a:lnTo>
                    <a:cubicBezTo>
                      <a:pt x="1" y="2312"/>
                      <a:pt x="64" y="2375"/>
                      <a:pt x="96" y="2375"/>
                    </a:cubicBezTo>
                    <a:lnTo>
                      <a:pt x="3009" y="2375"/>
                    </a:lnTo>
                    <a:cubicBezTo>
                      <a:pt x="3041" y="2375"/>
                      <a:pt x="3073" y="2312"/>
                      <a:pt x="3104" y="2280"/>
                    </a:cubicBezTo>
                    <a:lnTo>
                      <a:pt x="3104" y="95"/>
                    </a:lnTo>
                    <a:cubicBezTo>
                      <a:pt x="3104" y="32"/>
                      <a:pt x="3041" y="0"/>
                      <a:pt x="300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623;p36">
                <a:extLst>
                  <a:ext uri="{FF2B5EF4-FFF2-40B4-BE49-F238E27FC236}">
                    <a16:creationId xmlns:a16="http://schemas.microsoft.com/office/drawing/2014/main" id="{759091F0-218B-99E5-61D5-192CC45E148A}"/>
                  </a:ext>
                </a:extLst>
              </p:cNvPr>
              <p:cNvSpPr/>
              <p:nvPr/>
            </p:nvSpPr>
            <p:spPr>
              <a:xfrm>
                <a:off x="3983775" y="2283075"/>
                <a:ext cx="85525" cy="67325"/>
              </a:xfrm>
              <a:custGeom>
                <a:avLst/>
                <a:gdLst/>
                <a:ahLst/>
                <a:cxnLst/>
                <a:rect l="l" t="t" r="r" b="b"/>
                <a:pathLst>
                  <a:path w="3421" h="2693" extrusionOk="0">
                    <a:moveTo>
                      <a:pt x="3072" y="317"/>
                    </a:moveTo>
                    <a:lnTo>
                      <a:pt x="3072" y="2344"/>
                    </a:lnTo>
                    <a:lnTo>
                      <a:pt x="349" y="2344"/>
                    </a:lnTo>
                    <a:lnTo>
                      <a:pt x="349" y="317"/>
                    </a:lnTo>
                    <a:close/>
                    <a:moveTo>
                      <a:pt x="254" y="1"/>
                    </a:moveTo>
                    <a:cubicBezTo>
                      <a:pt x="127" y="1"/>
                      <a:pt x="0" y="96"/>
                      <a:pt x="0" y="254"/>
                    </a:cubicBezTo>
                    <a:lnTo>
                      <a:pt x="0" y="2439"/>
                    </a:lnTo>
                    <a:cubicBezTo>
                      <a:pt x="0" y="2566"/>
                      <a:pt x="127" y="2693"/>
                      <a:pt x="254" y="2693"/>
                    </a:cubicBezTo>
                    <a:lnTo>
                      <a:pt x="3167" y="2693"/>
                    </a:lnTo>
                    <a:cubicBezTo>
                      <a:pt x="3294" y="2693"/>
                      <a:pt x="3421" y="2566"/>
                      <a:pt x="3421" y="2439"/>
                    </a:cubicBezTo>
                    <a:lnTo>
                      <a:pt x="3421" y="254"/>
                    </a:lnTo>
                    <a:cubicBezTo>
                      <a:pt x="3421" y="96"/>
                      <a:pt x="3294" y="1"/>
                      <a:pt x="31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624;p36">
                <a:extLst>
                  <a:ext uri="{FF2B5EF4-FFF2-40B4-BE49-F238E27FC236}">
                    <a16:creationId xmlns:a16="http://schemas.microsoft.com/office/drawing/2014/main" id="{3BB07DC1-E64F-68B8-7D37-42A49F0726AE}"/>
                  </a:ext>
                </a:extLst>
              </p:cNvPr>
              <p:cNvSpPr/>
              <p:nvPr/>
            </p:nvSpPr>
            <p:spPr>
              <a:xfrm>
                <a:off x="3982975" y="2293075"/>
                <a:ext cx="87125" cy="47025"/>
              </a:xfrm>
              <a:custGeom>
                <a:avLst/>
                <a:gdLst/>
                <a:ahLst/>
                <a:cxnLst/>
                <a:rect l="l" t="t" r="r" b="b"/>
                <a:pathLst>
                  <a:path w="3485" h="1881" extrusionOk="0">
                    <a:moveTo>
                      <a:pt x="229" y="1"/>
                    </a:moveTo>
                    <a:cubicBezTo>
                      <a:pt x="207" y="1"/>
                      <a:pt x="183" y="5"/>
                      <a:pt x="159" y="12"/>
                    </a:cubicBezTo>
                    <a:cubicBezTo>
                      <a:pt x="64" y="44"/>
                      <a:pt x="1" y="139"/>
                      <a:pt x="32" y="234"/>
                    </a:cubicBezTo>
                    <a:lnTo>
                      <a:pt x="349" y="1121"/>
                    </a:lnTo>
                    <a:lnTo>
                      <a:pt x="412" y="1311"/>
                    </a:lnTo>
                    <a:cubicBezTo>
                      <a:pt x="539" y="1659"/>
                      <a:pt x="792" y="1881"/>
                      <a:pt x="1109" y="1881"/>
                    </a:cubicBezTo>
                    <a:lnTo>
                      <a:pt x="2376" y="1881"/>
                    </a:lnTo>
                    <a:cubicBezTo>
                      <a:pt x="2693" y="1881"/>
                      <a:pt x="2946" y="1659"/>
                      <a:pt x="3073" y="1311"/>
                    </a:cubicBezTo>
                    <a:lnTo>
                      <a:pt x="3453" y="234"/>
                    </a:lnTo>
                    <a:cubicBezTo>
                      <a:pt x="3484" y="139"/>
                      <a:pt x="3421" y="44"/>
                      <a:pt x="3326" y="12"/>
                    </a:cubicBezTo>
                    <a:cubicBezTo>
                      <a:pt x="3310" y="5"/>
                      <a:pt x="3290" y="1"/>
                      <a:pt x="3269" y="1"/>
                    </a:cubicBezTo>
                    <a:cubicBezTo>
                      <a:pt x="3205" y="1"/>
                      <a:pt x="3128" y="36"/>
                      <a:pt x="3104" y="107"/>
                    </a:cubicBezTo>
                    <a:lnTo>
                      <a:pt x="2788" y="994"/>
                    </a:lnTo>
                    <a:lnTo>
                      <a:pt x="2724" y="1184"/>
                    </a:lnTo>
                    <a:cubicBezTo>
                      <a:pt x="2661" y="1406"/>
                      <a:pt x="2534" y="1533"/>
                      <a:pt x="2376" y="1533"/>
                    </a:cubicBezTo>
                    <a:lnTo>
                      <a:pt x="1109" y="1533"/>
                    </a:lnTo>
                    <a:cubicBezTo>
                      <a:pt x="951" y="1533"/>
                      <a:pt x="824" y="1406"/>
                      <a:pt x="761" y="1216"/>
                    </a:cubicBezTo>
                    <a:lnTo>
                      <a:pt x="381" y="107"/>
                    </a:lnTo>
                    <a:cubicBezTo>
                      <a:pt x="357" y="36"/>
                      <a:pt x="298" y="1"/>
                      <a:pt x="22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625;p36">
                <a:extLst>
                  <a:ext uri="{FF2B5EF4-FFF2-40B4-BE49-F238E27FC236}">
                    <a16:creationId xmlns:a16="http://schemas.microsoft.com/office/drawing/2014/main" id="{DBFDF91C-AF79-3AD0-A2A8-77E8E2E61914}"/>
                  </a:ext>
                </a:extLst>
              </p:cNvPr>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626;p36">
                <a:extLst>
                  <a:ext uri="{FF2B5EF4-FFF2-40B4-BE49-F238E27FC236}">
                    <a16:creationId xmlns:a16="http://schemas.microsoft.com/office/drawing/2014/main" id="{225B4260-EB5C-58CE-20B1-CD2A2C09ADF2}"/>
                  </a:ext>
                </a:extLst>
              </p:cNvPr>
              <p:cNvSpPr/>
              <p:nvPr/>
            </p:nvSpPr>
            <p:spPr>
              <a:xfrm>
                <a:off x="4007525" y="2266450"/>
                <a:ext cx="37225" cy="24575"/>
              </a:xfrm>
              <a:custGeom>
                <a:avLst/>
                <a:gdLst/>
                <a:ahLst/>
                <a:cxnLst/>
                <a:rect l="l" t="t" r="r" b="b"/>
                <a:pathLst>
                  <a:path w="1489" h="983" extrusionOk="0">
                    <a:moveTo>
                      <a:pt x="1141" y="349"/>
                    </a:moveTo>
                    <a:lnTo>
                      <a:pt x="1141" y="634"/>
                    </a:lnTo>
                    <a:lnTo>
                      <a:pt x="349" y="634"/>
                    </a:lnTo>
                    <a:lnTo>
                      <a:pt x="349" y="349"/>
                    </a:lnTo>
                    <a:close/>
                    <a:moveTo>
                      <a:pt x="190" y="1"/>
                    </a:moveTo>
                    <a:cubicBezTo>
                      <a:pt x="95" y="1"/>
                      <a:pt x="0" y="96"/>
                      <a:pt x="0" y="191"/>
                    </a:cubicBezTo>
                    <a:lnTo>
                      <a:pt x="0" y="792"/>
                    </a:lnTo>
                    <a:cubicBezTo>
                      <a:pt x="0" y="919"/>
                      <a:pt x="95" y="982"/>
                      <a:pt x="190" y="982"/>
                    </a:cubicBezTo>
                    <a:lnTo>
                      <a:pt x="1299" y="982"/>
                    </a:lnTo>
                    <a:cubicBezTo>
                      <a:pt x="1394" y="982"/>
                      <a:pt x="1489" y="919"/>
                      <a:pt x="1489" y="792"/>
                    </a:cubicBezTo>
                    <a:lnTo>
                      <a:pt x="1489" y="191"/>
                    </a:lnTo>
                    <a:cubicBezTo>
                      <a:pt x="1489" y="96"/>
                      <a:pt x="1394" y="1"/>
                      <a:pt x="129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627;p36">
                <a:extLst>
                  <a:ext uri="{FF2B5EF4-FFF2-40B4-BE49-F238E27FC236}">
                    <a16:creationId xmlns:a16="http://schemas.microsoft.com/office/drawing/2014/main" id="{B5E4612E-6866-7A16-87C9-5D0376BAACEE}"/>
                  </a:ext>
                </a:extLst>
              </p:cNvPr>
              <p:cNvSpPr/>
              <p:nvPr/>
            </p:nvSpPr>
            <p:spPr>
              <a:xfrm>
                <a:off x="3498450" y="2196775"/>
                <a:ext cx="133825" cy="8750"/>
              </a:xfrm>
              <a:custGeom>
                <a:avLst/>
                <a:gdLst/>
                <a:ahLst/>
                <a:cxnLst/>
                <a:rect l="l" t="t" r="r" b="b"/>
                <a:pathLst>
                  <a:path w="5353" h="350" extrusionOk="0">
                    <a:moveTo>
                      <a:pt x="190" y="1"/>
                    </a:moveTo>
                    <a:cubicBezTo>
                      <a:pt x="95" y="1"/>
                      <a:pt x="0" y="96"/>
                      <a:pt x="0" y="191"/>
                    </a:cubicBezTo>
                    <a:cubicBezTo>
                      <a:pt x="0" y="286"/>
                      <a:pt x="95" y="349"/>
                      <a:pt x="190" y="349"/>
                    </a:cubicBezTo>
                    <a:lnTo>
                      <a:pt x="5194" y="349"/>
                    </a:lnTo>
                    <a:cubicBezTo>
                      <a:pt x="5289" y="349"/>
                      <a:pt x="5352" y="286"/>
                      <a:pt x="5352" y="191"/>
                    </a:cubicBezTo>
                    <a:cubicBezTo>
                      <a:pt x="5352" y="96"/>
                      <a:pt x="5289" y="1"/>
                      <a:pt x="519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628;p36">
                <a:extLst>
                  <a:ext uri="{FF2B5EF4-FFF2-40B4-BE49-F238E27FC236}">
                    <a16:creationId xmlns:a16="http://schemas.microsoft.com/office/drawing/2014/main" id="{60D4209D-6D98-BE5C-B2B9-9657E139FE9B}"/>
                  </a:ext>
                </a:extLst>
              </p:cNvPr>
              <p:cNvSpPr/>
              <p:nvPr/>
            </p:nvSpPr>
            <p:spPr>
              <a:xfrm>
                <a:off x="3624325" y="2102575"/>
                <a:ext cx="133825" cy="102950"/>
              </a:xfrm>
              <a:custGeom>
                <a:avLst/>
                <a:gdLst/>
                <a:ahLst/>
                <a:cxnLst/>
                <a:rect l="l" t="t" r="r" b="b"/>
                <a:pathLst>
                  <a:path w="5353" h="4118" extrusionOk="0">
                    <a:moveTo>
                      <a:pt x="507" y="0"/>
                    </a:moveTo>
                    <a:cubicBezTo>
                      <a:pt x="222" y="0"/>
                      <a:pt x="1" y="222"/>
                      <a:pt x="1" y="507"/>
                    </a:cubicBezTo>
                    <a:lnTo>
                      <a:pt x="1" y="3959"/>
                    </a:lnTo>
                    <a:cubicBezTo>
                      <a:pt x="1" y="4054"/>
                      <a:pt x="64" y="4117"/>
                      <a:pt x="159" y="4117"/>
                    </a:cubicBezTo>
                    <a:cubicBezTo>
                      <a:pt x="254" y="4117"/>
                      <a:pt x="317" y="4054"/>
                      <a:pt x="349" y="3959"/>
                    </a:cubicBezTo>
                    <a:lnTo>
                      <a:pt x="349" y="507"/>
                    </a:lnTo>
                    <a:cubicBezTo>
                      <a:pt x="349" y="412"/>
                      <a:pt x="412" y="317"/>
                      <a:pt x="507" y="317"/>
                    </a:cubicBezTo>
                    <a:lnTo>
                      <a:pt x="5194" y="317"/>
                    </a:lnTo>
                    <a:cubicBezTo>
                      <a:pt x="5289" y="317"/>
                      <a:pt x="5353" y="254"/>
                      <a:pt x="5353" y="159"/>
                    </a:cubicBezTo>
                    <a:cubicBezTo>
                      <a:pt x="5353" y="64"/>
                      <a:pt x="5289" y="0"/>
                      <a:pt x="519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629;p36">
                <a:extLst>
                  <a:ext uri="{FF2B5EF4-FFF2-40B4-BE49-F238E27FC236}">
                    <a16:creationId xmlns:a16="http://schemas.microsoft.com/office/drawing/2014/main" id="{BFFD32B7-DF82-04C3-A66B-C091DFE13BA8}"/>
                  </a:ext>
                </a:extLst>
              </p:cNvPr>
              <p:cNvSpPr/>
              <p:nvPr/>
            </p:nvSpPr>
            <p:spPr>
              <a:xfrm>
                <a:off x="3749425" y="2007550"/>
                <a:ext cx="134625" cy="102950"/>
              </a:xfrm>
              <a:custGeom>
                <a:avLst/>
                <a:gdLst/>
                <a:ahLst/>
                <a:cxnLst/>
                <a:rect l="l" t="t" r="r" b="b"/>
                <a:pathLst>
                  <a:path w="5385" h="4118" extrusionOk="0">
                    <a:moveTo>
                      <a:pt x="507" y="1"/>
                    </a:moveTo>
                    <a:cubicBezTo>
                      <a:pt x="222" y="1"/>
                      <a:pt x="0" y="223"/>
                      <a:pt x="0" y="508"/>
                    </a:cubicBezTo>
                    <a:lnTo>
                      <a:pt x="0" y="3960"/>
                    </a:lnTo>
                    <a:cubicBezTo>
                      <a:pt x="0" y="4055"/>
                      <a:pt x="95" y="4118"/>
                      <a:pt x="190" y="4118"/>
                    </a:cubicBezTo>
                    <a:cubicBezTo>
                      <a:pt x="285" y="4118"/>
                      <a:pt x="349" y="4055"/>
                      <a:pt x="349" y="3960"/>
                    </a:cubicBezTo>
                    <a:lnTo>
                      <a:pt x="349" y="508"/>
                    </a:lnTo>
                    <a:cubicBezTo>
                      <a:pt x="349" y="413"/>
                      <a:pt x="412" y="349"/>
                      <a:pt x="507" y="349"/>
                    </a:cubicBezTo>
                    <a:lnTo>
                      <a:pt x="5194" y="349"/>
                    </a:lnTo>
                    <a:cubicBezTo>
                      <a:pt x="5289" y="349"/>
                      <a:pt x="5384" y="254"/>
                      <a:pt x="5384" y="159"/>
                    </a:cubicBezTo>
                    <a:cubicBezTo>
                      <a:pt x="5384" y="64"/>
                      <a:pt x="5289" y="1"/>
                      <a:pt x="519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630;p36">
                <a:extLst>
                  <a:ext uri="{FF2B5EF4-FFF2-40B4-BE49-F238E27FC236}">
                    <a16:creationId xmlns:a16="http://schemas.microsoft.com/office/drawing/2014/main" id="{DDFCFDAD-CBB4-E310-CAE0-8EACA8220001}"/>
                  </a:ext>
                </a:extLst>
              </p:cNvPr>
              <p:cNvSpPr/>
              <p:nvPr/>
            </p:nvSpPr>
            <p:spPr>
              <a:xfrm>
                <a:off x="3862650" y="1985325"/>
                <a:ext cx="23775" cy="50775"/>
              </a:xfrm>
              <a:custGeom>
                <a:avLst/>
                <a:gdLst/>
                <a:ahLst/>
                <a:cxnLst/>
                <a:rect l="l" t="t" r="r" b="b"/>
                <a:pathLst>
                  <a:path w="951" h="2031" extrusionOk="0">
                    <a:moveTo>
                      <a:pt x="186" y="0"/>
                    </a:moveTo>
                    <a:cubicBezTo>
                      <a:pt x="153" y="0"/>
                      <a:pt x="119" y="11"/>
                      <a:pt x="95" y="35"/>
                    </a:cubicBezTo>
                    <a:cubicBezTo>
                      <a:pt x="0" y="98"/>
                      <a:pt x="0" y="193"/>
                      <a:pt x="32" y="257"/>
                    </a:cubicBezTo>
                    <a:lnTo>
                      <a:pt x="570" y="1048"/>
                    </a:lnTo>
                    <a:lnTo>
                      <a:pt x="95" y="1777"/>
                    </a:lnTo>
                    <a:cubicBezTo>
                      <a:pt x="32" y="1872"/>
                      <a:pt x="63" y="1967"/>
                      <a:pt x="127" y="2030"/>
                    </a:cubicBezTo>
                    <a:lnTo>
                      <a:pt x="222" y="2030"/>
                    </a:lnTo>
                    <a:cubicBezTo>
                      <a:pt x="285" y="2030"/>
                      <a:pt x="348" y="2030"/>
                      <a:pt x="380" y="1967"/>
                    </a:cubicBezTo>
                    <a:lnTo>
                      <a:pt x="918" y="1143"/>
                    </a:lnTo>
                    <a:cubicBezTo>
                      <a:pt x="950" y="1080"/>
                      <a:pt x="950" y="1017"/>
                      <a:pt x="918" y="953"/>
                    </a:cubicBezTo>
                    <a:lnTo>
                      <a:pt x="317" y="67"/>
                    </a:lnTo>
                    <a:cubicBezTo>
                      <a:pt x="297" y="27"/>
                      <a:pt x="241" y="0"/>
                      <a:pt x="18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631;p36">
                <a:extLst>
                  <a:ext uri="{FF2B5EF4-FFF2-40B4-BE49-F238E27FC236}">
                    <a16:creationId xmlns:a16="http://schemas.microsoft.com/office/drawing/2014/main" id="{D2782C5F-F4E8-A34D-FE7D-306147126BB5}"/>
                  </a:ext>
                </a:extLst>
              </p:cNvPr>
              <p:cNvSpPr/>
              <p:nvPr/>
            </p:nvSpPr>
            <p:spPr>
              <a:xfrm>
                <a:off x="3661550" y="1969550"/>
                <a:ext cx="45150" cy="46750"/>
              </a:xfrm>
              <a:custGeom>
                <a:avLst/>
                <a:gdLst/>
                <a:ahLst/>
                <a:cxnLst/>
                <a:rect l="l" t="t" r="r" b="b"/>
                <a:pathLst>
                  <a:path w="1806" h="1870" extrusionOk="0">
                    <a:moveTo>
                      <a:pt x="887" y="1"/>
                    </a:moveTo>
                    <a:cubicBezTo>
                      <a:pt x="380" y="1"/>
                      <a:pt x="0" y="413"/>
                      <a:pt x="0" y="951"/>
                    </a:cubicBezTo>
                    <a:cubicBezTo>
                      <a:pt x="0" y="1458"/>
                      <a:pt x="380" y="1869"/>
                      <a:pt x="887" y="1869"/>
                    </a:cubicBezTo>
                    <a:cubicBezTo>
                      <a:pt x="1393" y="1869"/>
                      <a:pt x="1805" y="1458"/>
                      <a:pt x="1805" y="951"/>
                    </a:cubicBezTo>
                    <a:cubicBezTo>
                      <a:pt x="1805" y="413"/>
                      <a:pt x="1393" y="1"/>
                      <a:pt x="88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632;p36">
                <a:extLst>
                  <a:ext uri="{FF2B5EF4-FFF2-40B4-BE49-F238E27FC236}">
                    <a16:creationId xmlns:a16="http://schemas.microsoft.com/office/drawing/2014/main" id="{6D26CCB2-BE74-1499-E737-87FEE1730D41}"/>
                  </a:ext>
                </a:extLst>
              </p:cNvPr>
              <p:cNvSpPr/>
              <p:nvPr/>
            </p:nvSpPr>
            <p:spPr>
              <a:xfrm>
                <a:off x="3656800" y="1965600"/>
                <a:ext cx="53850" cy="55450"/>
              </a:xfrm>
              <a:custGeom>
                <a:avLst/>
                <a:gdLst/>
                <a:ahLst/>
                <a:cxnLst/>
                <a:rect l="l" t="t" r="r" b="b"/>
                <a:pathLst>
                  <a:path w="2154" h="2218" extrusionOk="0">
                    <a:moveTo>
                      <a:pt x="1077" y="317"/>
                    </a:moveTo>
                    <a:cubicBezTo>
                      <a:pt x="1488" y="317"/>
                      <a:pt x="1805" y="666"/>
                      <a:pt x="1805" y="1109"/>
                    </a:cubicBezTo>
                    <a:cubicBezTo>
                      <a:pt x="1805" y="1521"/>
                      <a:pt x="1488" y="1869"/>
                      <a:pt x="1077" y="1869"/>
                    </a:cubicBezTo>
                    <a:cubicBezTo>
                      <a:pt x="665" y="1869"/>
                      <a:pt x="348" y="1521"/>
                      <a:pt x="348" y="1109"/>
                    </a:cubicBezTo>
                    <a:cubicBezTo>
                      <a:pt x="348" y="666"/>
                      <a:pt x="665" y="317"/>
                      <a:pt x="1077" y="317"/>
                    </a:cubicBezTo>
                    <a:close/>
                    <a:moveTo>
                      <a:pt x="1077" y="1"/>
                    </a:moveTo>
                    <a:cubicBezTo>
                      <a:pt x="475" y="1"/>
                      <a:pt x="0" y="476"/>
                      <a:pt x="0" y="1109"/>
                    </a:cubicBezTo>
                    <a:cubicBezTo>
                      <a:pt x="0" y="1711"/>
                      <a:pt x="475" y="2217"/>
                      <a:pt x="1077" y="2217"/>
                    </a:cubicBezTo>
                    <a:cubicBezTo>
                      <a:pt x="1679" y="2217"/>
                      <a:pt x="2154" y="1711"/>
                      <a:pt x="2154" y="1109"/>
                    </a:cubicBezTo>
                    <a:cubicBezTo>
                      <a:pt x="2154" y="476"/>
                      <a:pt x="1679" y="1"/>
                      <a:pt x="10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633;p36">
                <a:extLst>
                  <a:ext uri="{FF2B5EF4-FFF2-40B4-BE49-F238E27FC236}">
                    <a16:creationId xmlns:a16="http://schemas.microsoft.com/office/drawing/2014/main" id="{1A07D591-FFA7-FE08-5076-63911FB2329D}"/>
                  </a:ext>
                </a:extLst>
              </p:cNvPr>
              <p:cNvSpPr/>
              <p:nvPr/>
            </p:nvSpPr>
            <p:spPr>
              <a:xfrm>
                <a:off x="3641750" y="2028150"/>
                <a:ext cx="85525" cy="53850"/>
              </a:xfrm>
              <a:custGeom>
                <a:avLst/>
                <a:gdLst/>
                <a:ahLst/>
                <a:cxnLst/>
                <a:rect l="l" t="t" r="r" b="b"/>
                <a:pathLst>
                  <a:path w="3421" h="2154" extrusionOk="0">
                    <a:moveTo>
                      <a:pt x="1109" y="0"/>
                    </a:moveTo>
                    <a:cubicBezTo>
                      <a:pt x="0" y="32"/>
                      <a:pt x="32" y="1869"/>
                      <a:pt x="32" y="1869"/>
                    </a:cubicBezTo>
                    <a:cubicBezTo>
                      <a:pt x="32" y="2027"/>
                      <a:pt x="792" y="2154"/>
                      <a:pt x="1710" y="2154"/>
                    </a:cubicBezTo>
                    <a:cubicBezTo>
                      <a:pt x="2661" y="2154"/>
                      <a:pt x="3421" y="2027"/>
                      <a:pt x="3421" y="1869"/>
                    </a:cubicBezTo>
                    <a:cubicBezTo>
                      <a:pt x="3421" y="1869"/>
                      <a:pt x="3326" y="32"/>
                      <a:pt x="224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634;p36">
                <a:extLst>
                  <a:ext uri="{FF2B5EF4-FFF2-40B4-BE49-F238E27FC236}">
                    <a16:creationId xmlns:a16="http://schemas.microsoft.com/office/drawing/2014/main" id="{01030829-8A46-6B5A-901A-FD888392A4AD}"/>
                  </a:ext>
                </a:extLst>
              </p:cNvPr>
              <p:cNvSpPr/>
              <p:nvPr/>
            </p:nvSpPr>
            <p:spPr>
              <a:xfrm>
                <a:off x="3637775" y="2023825"/>
                <a:ext cx="93450" cy="62925"/>
              </a:xfrm>
              <a:custGeom>
                <a:avLst/>
                <a:gdLst/>
                <a:ahLst/>
                <a:cxnLst/>
                <a:rect l="l" t="t" r="r" b="b"/>
                <a:pathLst>
                  <a:path w="3738" h="2517" extrusionOk="0">
                    <a:moveTo>
                      <a:pt x="1818" y="340"/>
                    </a:moveTo>
                    <a:cubicBezTo>
                      <a:pt x="2004" y="340"/>
                      <a:pt x="2202" y="348"/>
                      <a:pt x="2408" y="363"/>
                    </a:cubicBezTo>
                    <a:cubicBezTo>
                      <a:pt x="3231" y="363"/>
                      <a:pt x="3390" y="1725"/>
                      <a:pt x="3390" y="1978"/>
                    </a:cubicBezTo>
                    <a:cubicBezTo>
                      <a:pt x="3263" y="2073"/>
                      <a:pt x="2725" y="2168"/>
                      <a:pt x="1869" y="2168"/>
                    </a:cubicBezTo>
                    <a:cubicBezTo>
                      <a:pt x="1014" y="2168"/>
                      <a:pt x="476" y="2073"/>
                      <a:pt x="349" y="1978"/>
                    </a:cubicBezTo>
                    <a:cubicBezTo>
                      <a:pt x="349" y="1693"/>
                      <a:pt x="444" y="363"/>
                      <a:pt x="1299" y="363"/>
                    </a:cubicBezTo>
                    <a:cubicBezTo>
                      <a:pt x="1458" y="348"/>
                      <a:pt x="1632" y="340"/>
                      <a:pt x="1818" y="340"/>
                    </a:cubicBezTo>
                    <a:close/>
                    <a:moveTo>
                      <a:pt x="2007" y="1"/>
                    </a:moveTo>
                    <a:cubicBezTo>
                      <a:pt x="1746" y="1"/>
                      <a:pt x="1500" y="15"/>
                      <a:pt x="1268" y="15"/>
                    </a:cubicBezTo>
                    <a:cubicBezTo>
                      <a:pt x="1" y="47"/>
                      <a:pt x="1" y="1947"/>
                      <a:pt x="1" y="2042"/>
                    </a:cubicBezTo>
                    <a:cubicBezTo>
                      <a:pt x="1" y="2454"/>
                      <a:pt x="1173" y="2517"/>
                      <a:pt x="1869" y="2517"/>
                    </a:cubicBezTo>
                    <a:cubicBezTo>
                      <a:pt x="2566" y="2517"/>
                      <a:pt x="3738" y="2454"/>
                      <a:pt x="3738" y="2042"/>
                    </a:cubicBezTo>
                    <a:cubicBezTo>
                      <a:pt x="3738" y="1947"/>
                      <a:pt x="3643" y="47"/>
                      <a:pt x="2408" y="15"/>
                    </a:cubicBezTo>
                    <a:cubicBezTo>
                      <a:pt x="2271" y="4"/>
                      <a:pt x="2137" y="1"/>
                      <a:pt x="20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635;p36">
                <a:extLst>
                  <a:ext uri="{FF2B5EF4-FFF2-40B4-BE49-F238E27FC236}">
                    <a16:creationId xmlns:a16="http://schemas.microsoft.com/office/drawing/2014/main" id="{7D8FDBDF-BD97-11DB-430C-99569EA03BB6}"/>
                  </a:ext>
                </a:extLst>
              </p:cNvPr>
              <p:cNvSpPr/>
              <p:nvPr/>
            </p:nvSpPr>
            <p:spPr>
              <a:xfrm>
                <a:off x="3535650" y="2067725"/>
                <a:ext cx="45150" cy="46750"/>
              </a:xfrm>
              <a:custGeom>
                <a:avLst/>
                <a:gdLst/>
                <a:ahLst/>
                <a:cxnLst/>
                <a:rect l="l" t="t" r="r" b="b"/>
                <a:pathLst>
                  <a:path w="1806" h="1870" extrusionOk="0">
                    <a:moveTo>
                      <a:pt x="919" y="1"/>
                    </a:moveTo>
                    <a:cubicBezTo>
                      <a:pt x="412" y="1"/>
                      <a:pt x="1" y="444"/>
                      <a:pt x="1" y="951"/>
                    </a:cubicBezTo>
                    <a:cubicBezTo>
                      <a:pt x="1" y="1458"/>
                      <a:pt x="412" y="1869"/>
                      <a:pt x="919" y="1869"/>
                    </a:cubicBezTo>
                    <a:cubicBezTo>
                      <a:pt x="1394" y="1869"/>
                      <a:pt x="1806" y="1458"/>
                      <a:pt x="1806" y="951"/>
                    </a:cubicBezTo>
                    <a:cubicBezTo>
                      <a:pt x="1806" y="444"/>
                      <a:pt x="1394" y="1"/>
                      <a:pt x="91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636;p36">
                <a:extLst>
                  <a:ext uri="{FF2B5EF4-FFF2-40B4-BE49-F238E27FC236}">
                    <a16:creationId xmlns:a16="http://schemas.microsoft.com/office/drawing/2014/main" id="{9F47931C-06B2-E4E5-46D3-CB51C9D21D5E}"/>
                  </a:ext>
                </a:extLst>
              </p:cNvPr>
              <p:cNvSpPr/>
              <p:nvPr/>
            </p:nvSpPr>
            <p:spPr>
              <a:xfrm>
                <a:off x="3531700" y="2063775"/>
                <a:ext cx="53850" cy="55450"/>
              </a:xfrm>
              <a:custGeom>
                <a:avLst/>
                <a:gdLst/>
                <a:ahLst/>
                <a:cxnLst/>
                <a:rect l="l" t="t" r="r" b="b"/>
                <a:pathLst>
                  <a:path w="2154" h="2218" extrusionOk="0">
                    <a:moveTo>
                      <a:pt x="1077" y="349"/>
                    </a:moveTo>
                    <a:cubicBezTo>
                      <a:pt x="1457" y="349"/>
                      <a:pt x="1805" y="697"/>
                      <a:pt x="1805" y="1109"/>
                    </a:cubicBezTo>
                    <a:cubicBezTo>
                      <a:pt x="1805" y="1521"/>
                      <a:pt x="1457" y="1869"/>
                      <a:pt x="1077" y="1869"/>
                    </a:cubicBezTo>
                    <a:cubicBezTo>
                      <a:pt x="665" y="1869"/>
                      <a:pt x="317" y="1521"/>
                      <a:pt x="317" y="1109"/>
                    </a:cubicBezTo>
                    <a:cubicBezTo>
                      <a:pt x="317" y="697"/>
                      <a:pt x="665" y="349"/>
                      <a:pt x="1077" y="349"/>
                    </a:cubicBezTo>
                    <a:close/>
                    <a:moveTo>
                      <a:pt x="1077" y="0"/>
                    </a:moveTo>
                    <a:cubicBezTo>
                      <a:pt x="475" y="0"/>
                      <a:pt x="0" y="475"/>
                      <a:pt x="0" y="1109"/>
                    </a:cubicBezTo>
                    <a:cubicBezTo>
                      <a:pt x="0" y="1711"/>
                      <a:pt x="475" y="2217"/>
                      <a:pt x="1077" y="2217"/>
                    </a:cubicBezTo>
                    <a:cubicBezTo>
                      <a:pt x="1647" y="2217"/>
                      <a:pt x="2154" y="1711"/>
                      <a:pt x="2154" y="1109"/>
                    </a:cubicBezTo>
                    <a:cubicBezTo>
                      <a:pt x="2154" y="475"/>
                      <a:pt x="1647" y="0"/>
                      <a:pt x="10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637;p36">
                <a:extLst>
                  <a:ext uri="{FF2B5EF4-FFF2-40B4-BE49-F238E27FC236}">
                    <a16:creationId xmlns:a16="http://schemas.microsoft.com/office/drawing/2014/main" id="{7B61BA7A-6F42-AF40-741F-78A2C11B4FCA}"/>
                  </a:ext>
                </a:extLst>
              </p:cNvPr>
              <p:cNvSpPr/>
              <p:nvPr/>
            </p:nvSpPr>
            <p:spPr>
              <a:xfrm>
                <a:off x="3516650" y="2126325"/>
                <a:ext cx="84750" cy="54650"/>
              </a:xfrm>
              <a:custGeom>
                <a:avLst/>
                <a:gdLst/>
                <a:ahLst/>
                <a:cxnLst/>
                <a:rect l="l" t="t" r="r" b="b"/>
                <a:pathLst>
                  <a:path w="3390" h="2186" extrusionOk="0">
                    <a:moveTo>
                      <a:pt x="1109" y="0"/>
                    </a:moveTo>
                    <a:cubicBezTo>
                      <a:pt x="1" y="32"/>
                      <a:pt x="1" y="1869"/>
                      <a:pt x="1" y="1869"/>
                    </a:cubicBezTo>
                    <a:cubicBezTo>
                      <a:pt x="1" y="2059"/>
                      <a:pt x="761" y="2185"/>
                      <a:pt x="1711" y="2185"/>
                    </a:cubicBezTo>
                    <a:cubicBezTo>
                      <a:pt x="2629" y="2185"/>
                      <a:pt x="3389" y="2027"/>
                      <a:pt x="3389" y="1869"/>
                    </a:cubicBezTo>
                    <a:cubicBezTo>
                      <a:pt x="3389" y="1869"/>
                      <a:pt x="3326" y="64"/>
                      <a:pt x="2249" y="32"/>
                    </a:cubicBezTo>
                    <a:cubicBezTo>
                      <a:pt x="1806" y="0"/>
                      <a:pt x="1426" y="0"/>
                      <a:pt x="110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638;p36">
                <a:extLst>
                  <a:ext uri="{FF2B5EF4-FFF2-40B4-BE49-F238E27FC236}">
                    <a16:creationId xmlns:a16="http://schemas.microsoft.com/office/drawing/2014/main" id="{09C1B58C-1C77-DF40-78C4-A40E24BF25BC}"/>
                  </a:ext>
                </a:extLst>
              </p:cNvPr>
              <p:cNvSpPr/>
              <p:nvPr/>
            </p:nvSpPr>
            <p:spPr>
              <a:xfrm>
                <a:off x="3511900" y="2122350"/>
                <a:ext cx="94250" cy="62575"/>
              </a:xfrm>
              <a:custGeom>
                <a:avLst/>
                <a:gdLst/>
                <a:ahLst/>
                <a:cxnLst/>
                <a:rect l="l" t="t" r="r" b="b"/>
                <a:pathLst>
                  <a:path w="3770" h="2503" extrusionOk="0">
                    <a:moveTo>
                      <a:pt x="2439" y="349"/>
                    </a:moveTo>
                    <a:cubicBezTo>
                      <a:pt x="3231" y="381"/>
                      <a:pt x="3389" y="1711"/>
                      <a:pt x="3421" y="1996"/>
                    </a:cubicBezTo>
                    <a:cubicBezTo>
                      <a:pt x="3263" y="2059"/>
                      <a:pt x="2756" y="2154"/>
                      <a:pt x="1901" y="2154"/>
                    </a:cubicBezTo>
                    <a:cubicBezTo>
                      <a:pt x="1014" y="2154"/>
                      <a:pt x="507" y="2059"/>
                      <a:pt x="349" y="1996"/>
                    </a:cubicBezTo>
                    <a:cubicBezTo>
                      <a:pt x="381" y="1711"/>
                      <a:pt x="444" y="349"/>
                      <a:pt x="1299" y="349"/>
                    </a:cubicBezTo>
                    <a:close/>
                    <a:moveTo>
                      <a:pt x="1299" y="1"/>
                    </a:moveTo>
                    <a:cubicBezTo>
                      <a:pt x="32" y="33"/>
                      <a:pt x="1" y="1964"/>
                      <a:pt x="1" y="2028"/>
                    </a:cubicBezTo>
                    <a:cubicBezTo>
                      <a:pt x="1" y="2439"/>
                      <a:pt x="1172" y="2503"/>
                      <a:pt x="1901" y="2503"/>
                    </a:cubicBezTo>
                    <a:cubicBezTo>
                      <a:pt x="2597" y="2503"/>
                      <a:pt x="3769" y="2439"/>
                      <a:pt x="3769" y="2028"/>
                    </a:cubicBezTo>
                    <a:cubicBezTo>
                      <a:pt x="3769" y="1933"/>
                      <a:pt x="3643" y="33"/>
                      <a:pt x="24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639;p36">
                <a:extLst>
                  <a:ext uri="{FF2B5EF4-FFF2-40B4-BE49-F238E27FC236}">
                    <a16:creationId xmlns:a16="http://schemas.microsoft.com/office/drawing/2014/main" id="{ABFED544-BEC3-8F2C-7331-6D2286147D13}"/>
                  </a:ext>
                </a:extLst>
              </p:cNvPr>
              <p:cNvSpPr/>
              <p:nvPr/>
            </p:nvSpPr>
            <p:spPr>
              <a:xfrm>
                <a:off x="3786625" y="1871375"/>
                <a:ext cx="45150" cy="46750"/>
              </a:xfrm>
              <a:custGeom>
                <a:avLst/>
                <a:gdLst/>
                <a:ahLst/>
                <a:cxnLst/>
                <a:rect l="l" t="t" r="r" b="b"/>
                <a:pathLst>
                  <a:path w="1806" h="1870" extrusionOk="0">
                    <a:moveTo>
                      <a:pt x="919" y="1"/>
                    </a:moveTo>
                    <a:cubicBezTo>
                      <a:pt x="412" y="1"/>
                      <a:pt x="1" y="413"/>
                      <a:pt x="1" y="919"/>
                    </a:cubicBezTo>
                    <a:cubicBezTo>
                      <a:pt x="1" y="1458"/>
                      <a:pt x="412" y="1869"/>
                      <a:pt x="919" y="1869"/>
                    </a:cubicBezTo>
                    <a:cubicBezTo>
                      <a:pt x="1394" y="1869"/>
                      <a:pt x="1806" y="1458"/>
                      <a:pt x="1806" y="919"/>
                    </a:cubicBezTo>
                    <a:cubicBezTo>
                      <a:pt x="1806" y="413"/>
                      <a:pt x="1394" y="1"/>
                      <a:pt x="91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640;p36">
                <a:extLst>
                  <a:ext uri="{FF2B5EF4-FFF2-40B4-BE49-F238E27FC236}">
                    <a16:creationId xmlns:a16="http://schemas.microsoft.com/office/drawing/2014/main" id="{96B02468-F942-5C6D-57F6-953A466F7C0B}"/>
                  </a:ext>
                </a:extLst>
              </p:cNvPr>
              <p:cNvSpPr/>
              <p:nvPr/>
            </p:nvSpPr>
            <p:spPr>
              <a:xfrm>
                <a:off x="3782675" y="1866625"/>
                <a:ext cx="53850" cy="55450"/>
              </a:xfrm>
              <a:custGeom>
                <a:avLst/>
                <a:gdLst/>
                <a:ahLst/>
                <a:cxnLst/>
                <a:rect l="l" t="t" r="r" b="b"/>
                <a:pathLst>
                  <a:path w="2154" h="2218" extrusionOk="0">
                    <a:moveTo>
                      <a:pt x="1077" y="349"/>
                    </a:moveTo>
                    <a:cubicBezTo>
                      <a:pt x="1457" y="349"/>
                      <a:pt x="1806" y="698"/>
                      <a:pt x="1806" y="1109"/>
                    </a:cubicBezTo>
                    <a:cubicBezTo>
                      <a:pt x="1806" y="1553"/>
                      <a:pt x="1457" y="1869"/>
                      <a:pt x="1077" y="1869"/>
                    </a:cubicBezTo>
                    <a:cubicBezTo>
                      <a:pt x="665" y="1869"/>
                      <a:pt x="349" y="1553"/>
                      <a:pt x="349" y="1109"/>
                    </a:cubicBezTo>
                    <a:cubicBezTo>
                      <a:pt x="349" y="698"/>
                      <a:pt x="665" y="349"/>
                      <a:pt x="1077" y="349"/>
                    </a:cubicBezTo>
                    <a:close/>
                    <a:moveTo>
                      <a:pt x="1077" y="1"/>
                    </a:moveTo>
                    <a:cubicBezTo>
                      <a:pt x="475" y="1"/>
                      <a:pt x="0" y="508"/>
                      <a:pt x="0" y="1109"/>
                    </a:cubicBezTo>
                    <a:cubicBezTo>
                      <a:pt x="0" y="1743"/>
                      <a:pt x="475" y="2218"/>
                      <a:pt x="1077" y="2218"/>
                    </a:cubicBezTo>
                    <a:cubicBezTo>
                      <a:pt x="1647" y="2218"/>
                      <a:pt x="2154" y="1743"/>
                      <a:pt x="2154" y="1109"/>
                    </a:cubicBezTo>
                    <a:cubicBezTo>
                      <a:pt x="2154" y="508"/>
                      <a:pt x="1647" y="1"/>
                      <a:pt x="10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641;p36">
                <a:extLst>
                  <a:ext uri="{FF2B5EF4-FFF2-40B4-BE49-F238E27FC236}">
                    <a16:creationId xmlns:a16="http://schemas.microsoft.com/office/drawing/2014/main" id="{F443F580-F003-C5D3-4A0B-761FE6151FF7}"/>
                  </a:ext>
                </a:extLst>
              </p:cNvPr>
              <p:cNvSpPr/>
              <p:nvPr/>
            </p:nvSpPr>
            <p:spPr>
              <a:xfrm>
                <a:off x="3767625" y="1929975"/>
                <a:ext cx="85525" cy="53850"/>
              </a:xfrm>
              <a:custGeom>
                <a:avLst/>
                <a:gdLst/>
                <a:ahLst/>
                <a:cxnLst/>
                <a:rect l="l" t="t" r="r" b="b"/>
                <a:pathLst>
                  <a:path w="3421" h="2154" extrusionOk="0">
                    <a:moveTo>
                      <a:pt x="1109" y="0"/>
                    </a:moveTo>
                    <a:cubicBezTo>
                      <a:pt x="1" y="0"/>
                      <a:pt x="1" y="1869"/>
                      <a:pt x="1" y="1869"/>
                    </a:cubicBezTo>
                    <a:cubicBezTo>
                      <a:pt x="1" y="2027"/>
                      <a:pt x="761" y="2154"/>
                      <a:pt x="1711" y="2154"/>
                    </a:cubicBezTo>
                    <a:cubicBezTo>
                      <a:pt x="2629" y="2154"/>
                      <a:pt x="3421" y="2027"/>
                      <a:pt x="3421" y="1869"/>
                    </a:cubicBezTo>
                    <a:cubicBezTo>
                      <a:pt x="3389" y="1869"/>
                      <a:pt x="3389" y="1869"/>
                      <a:pt x="3389" y="1837"/>
                    </a:cubicBezTo>
                    <a:cubicBezTo>
                      <a:pt x="3389" y="1837"/>
                      <a:pt x="3326" y="32"/>
                      <a:pt x="224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642;p36">
                <a:extLst>
                  <a:ext uri="{FF2B5EF4-FFF2-40B4-BE49-F238E27FC236}">
                    <a16:creationId xmlns:a16="http://schemas.microsoft.com/office/drawing/2014/main" id="{2299CF73-7BB3-CE3F-0DA8-67DE5128087B}"/>
                  </a:ext>
                </a:extLst>
              </p:cNvPr>
              <p:cNvSpPr/>
              <p:nvPr/>
            </p:nvSpPr>
            <p:spPr>
              <a:xfrm>
                <a:off x="3763675" y="1925225"/>
                <a:ext cx="93450" cy="63350"/>
              </a:xfrm>
              <a:custGeom>
                <a:avLst/>
                <a:gdLst/>
                <a:ahLst/>
                <a:cxnLst/>
                <a:rect l="l" t="t" r="r" b="b"/>
                <a:pathLst>
                  <a:path w="3738" h="2534" extrusionOk="0">
                    <a:moveTo>
                      <a:pt x="2407" y="349"/>
                    </a:moveTo>
                    <a:cubicBezTo>
                      <a:pt x="3199" y="380"/>
                      <a:pt x="3357" y="1711"/>
                      <a:pt x="3389" y="1996"/>
                    </a:cubicBezTo>
                    <a:cubicBezTo>
                      <a:pt x="3231" y="2059"/>
                      <a:pt x="2724" y="2186"/>
                      <a:pt x="1869" y="2186"/>
                    </a:cubicBezTo>
                    <a:cubicBezTo>
                      <a:pt x="982" y="2186"/>
                      <a:pt x="475" y="2059"/>
                      <a:pt x="317" y="1996"/>
                    </a:cubicBezTo>
                    <a:cubicBezTo>
                      <a:pt x="349" y="1711"/>
                      <a:pt x="444" y="380"/>
                      <a:pt x="1267" y="349"/>
                    </a:cubicBezTo>
                    <a:close/>
                    <a:moveTo>
                      <a:pt x="1267" y="0"/>
                    </a:moveTo>
                    <a:cubicBezTo>
                      <a:pt x="0" y="32"/>
                      <a:pt x="0" y="1964"/>
                      <a:pt x="0" y="2059"/>
                    </a:cubicBezTo>
                    <a:cubicBezTo>
                      <a:pt x="0" y="2471"/>
                      <a:pt x="1172" y="2534"/>
                      <a:pt x="1869" y="2534"/>
                    </a:cubicBezTo>
                    <a:cubicBezTo>
                      <a:pt x="2566" y="2534"/>
                      <a:pt x="3737" y="2471"/>
                      <a:pt x="3737" y="2059"/>
                    </a:cubicBezTo>
                    <a:lnTo>
                      <a:pt x="3737" y="2027"/>
                    </a:lnTo>
                    <a:cubicBezTo>
                      <a:pt x="3737" y="1964"/>
                      <a:pt x="3642" y="64"/>
                      <a:pt x="2407" y="32"/>
                    </a:cubicBezTo>
                    <a:cubicBezTo>
                      <a:pt x="1996" y="0"/>
                      <a:pt x="1615" y="0"/>
                      <a:pt x="12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643;p36">
                <a:extLst>
                  <a:ext uri="{FF2B5EF4-FFF2-40B4-BE49-F238E27FC236}">
                    <a16:creationId xmlns:a16="http://schemas.microsoft.com/office/drawing/2014/main" id="{5A421870-8253-683A-B346-2E48E5382B4A}"/>
                  </a:ext>
                </a:extLst>
              </p:cNvPr>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644;p36">
                <a:extLst>
                  <a:ext uri="{FF2B5EF4-FFF2-40B4-BE49-F238E27FC236}">
                    <a16:creationId xmlns:a16="http://schemas.microsoft.com/office/drawing/2014/main" id="{9C177008-8EC2-8895-60B5-C3CB377C703B}"/>
                  </a:ext>
                </a:extLst>
              </p:cNvPr>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645;p36">
                <a:extLst>
                  <a:ext uri="{FF2B5EF4-FFF2-40B4-BE49-F238E27FC236}">
                    <a16:creationId xmlns:a16="http://schemas.microsoft.com/office/drawing/2014/main" id="{90403484-4F84-122C-7088-A05286813483}"/>
                  </a:ext>
                </a:extLst>
              </p:cNvPr>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646;p36">
                <a:extLst>
                  <a:ext uri="{FF2B5EF4-FFF2-40B4-BE49-F238E27FC236}">
                    <a16:creationId xmlns:a16="http://schemas.microsoft.com/office/drawing/2014/main" id="{A2BAD64B-E02C-5C49-BAF7-CCB85602CF50}"/>
                  </a:ext>
                </a:extLst>
              </p:cNvPr>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647;p36">
                <a:extLst>
                  <a:ext uri="{FF2B5EF4-FFF2-40B4-BE49-F238E27FC236}">
                    <a16:creationId xmlns:a16="http://schemas.microsoft.com/office/drawing/2014/main" id="{AA0B12C4-FB51-466D-BC9A-A34018625816}"/>
                  </a:ext>
                </a:extLst>
              </p:cNvPr>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648;p36">
                <a:extLst>
                  <a:ext uri="{FF2B5EF4-FFF2-40B4-BE49-F238E27FC236}">
                    <a16:creationId xmlns:a16="http://schemas.microsoft.com/office/drawing/2014/main" id="{B4D99C64-BBCB-7281-21B5-A415C6663B84}"/>
                  </a:ext>
                </a:extLst>
              </p:cNvPr>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649;p36">
                <a:extLst>
                  <a:ext uri="{FF2B5EF4-FFF2-40B4-BE49-F238E27FC236}">
                    <a16:creationId xmlns:a16="http://schemas.microsoft.com/office/drawing/2014/main" id="{C2B75077-46BA-84CA-A5AB-68BDAFCF79AC}"/>
                  </a:ext>
                </a:extLst>
              </p:cNvPr>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650;p36">
                <a:extLst>
                  <a:ext uri="{FF2B5EF4-FFF2-40B4-BE49-F238E27FC236}">
                    <a16:creationId xmlns:a16="http://schemas.microsoft.com/office/drawing/2014/main" id="{BEF7A138-C41C-2CB1-D772-75B3C105ED32}"/>
                  </a:ext>
                </a:extLst>
              </p:cNvPr>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651;p36">
                <a:extLst>
                  <a:ext uri="{FF2B5EF4-FFF2-40B4-BE49-F238E27FC236}">
                    <a16:creationId xmlns:a16="http://schemas.microsoft.com/office/drawing/2014/main" id="{6EA8DAEF-93E3-C986-DDCD-982C21D23C38}"/>
                  </a:ext>
                </a:extLst>
              </p:cNvPr>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652;p36">
                <a:extLst>
                  <a:ext uri="{FF2B5EF4-FFF2-40B4-BE49-F238E27FC236}">
                    <a16:creationId xmlns:a16="http://schemas.microsoft.com/office/drawing/2014/main" id="{E4D353CE-0474-12AF-CC71-C8F85A2001AB}"/>
                  </a:ext>
                </a:extLst>
              </p:cNvPr>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653;p36">
                <a:extLst>
                  <a:ext uri="{FF2B5EF4-FFF2-40B4-BE49-F238E27FC236}">
                    <a16:creationId xmlns:a16="http://schemas.microsoft.com/office/drawing/2014/main" id="{D77A6A59-365D-F1AC-41CF-2679A05328B6}"/>
                  </a:ext>
                </a:extLst>
              </p:cNvPr>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654;p36">
                <a:extLst>
                  <a:ext uri="{FF2B5EF4-FFF2-40B4-BE49-F238E27FC236}">
                    <a16:creationId xmlns:a16="http://schemas.microsoft.com/office/drawing/2014/main" id="{8C5D829E-330C-8681-5EA0-CF19FA90DC6E}"/>
                  </a:ext>
                </a:extLst>
              </p:cNvPr>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655;p36">
                <a:extLst>
                  <a:ext uri="{FF2B5EF4-FFF2-40B4-BE49-F238E27FC236}">
                    <a16:creationId xmlns:a16="http://schemas.microsoft.com/office/drawing/2014/main" id="{0F246BF8-65A7-9F03-AC86-FF161BC2BE82}"/>
                  </a:ext>
                </a:extLst>
              </p:cNvPr>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656;p36">
                <a:extLst>
                  <a:ext uri="{FF2B5EF4-FFF2-40B4-BE49-F238E27FC236}">
                    <a16:creationId xmlns:a16="http://schemas.microsoft.com/office/drawing/2014/main" id="{5BC342F1-58FD-59FC-BDA9-34FC7466E57E}"/>
                  </a:ext>
                </a:extLst>
              </p:cNvPr>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657;p36">
                <a:extLst>
                  <a:ext uri="{FF2B5EF4-FFF2-40B4-BE49-F238E27FC236}">
                    <a16:creationId xmlns:a16="http://schemas.microsoft.com/office/drawing/2014/main" id="{B228794D-C7D6-582E-C31E-67D90AE707F6}"/>
                  </a:ext>
                </a:extLst>
              </p:cNvPr>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658;p36">
                <a:extLst>
                  <a:ext uri="{FF2B5EF4-FFF2-40B4-BE49-F238E27FC236}">
                    <a16:creationId xmlns:a16="http://schemas.microsoft.com/office/drawing/2014/main" id="{42743B5D-BA0A-DC0F-360A-2629CA3C6755}"/>
                  </a:ext>
                </a:extLst>
              </p:cNvPr>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659;p36">
                <a:extLst>
                  <a:ext uri="{FF2B5EF4-FFF2-40B4-BE49-F238E27FC236}">
                    <a16:creationId xmlns:a16="http://schemas.microsoft.com/office/drawing/2014/main" id="{33D22481-92A8-9CD4-92CA-5E7E7EB5D7B2}"/>
                  </a:ext>
                </a:extLst>
              </p:cNvPr>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660;p36">
                <a:extLst>
                  <a:ext uri="{FF2B5EF4-FFF2-40B4-BE49-F238E27FC236}">
                    <a16:creationId xmlns:a16="http://schemas.microsoft.com/office/drawing/2014/main" id="{66AB2958-E19C-B486-FC73-E03E13778B8D}"/>
                  </a:ext>
                </a:extLst>
              </p:cNvPr>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661;p36">
                <a:extLst>
                  <a:ext uri="{FF2B5EF4-FFF2-40B4-BE49-F238E27FC236}">
                    <a16:creationId xmlns:a16="http://schemas.microsoft.com/office/drawing/2014/main" id="{25D1C933-D6A9-170E-7928-1C33F174FC81}"/>
                  </a:ext>
                </a:extLst>
              </p:cNvPr>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662;p36">
                <a:extLst>
                  <a:ext uri="{FF2B5EF4-FFF2-40B4-BE49-F238E27FC236}">
                    <a16:creationId xmlns:a16="http://schemas.microsoft.com/office/drawing/2014/main" id="{D741F2F7-8071-AC2A-3BB9-6932C8DB3597}"/>
                  </a:ext>
                </a:extLst>
              </p:cNvPr>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663;p36">
                <a:extLst>
                  <a:ext uri="{FF2B5EF4-FFF2-40B4-BE49-F238E27FC236}">
                    <a16:creationId xmlns:a16="http://schemas.microsoft.com/office/drawing/2014/main" id="{27BC0F39-D813-C9DE-1323-92E5DD772C0F}"/>
                  </a:ext>
                </a:extLst>
              </p:cNvPr>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664;p36">
                <a:extLst>
                  <a:ext uri="{FF2B5EF4-FFF2-40B4-BE49-F238E27FC236}">
                    <a16:creationId xmlns:a16="http://schemas.microsoft.com/office/drawing/2014/main" id="{7F314B44-0346-546A-69D3-013854E58914}"/>
                  </a:ext>
                </a:extLst>
              </p:cNvPr>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665;p36">
                <a:extLst>
                  <a:ext uri="{FF2B5EF4-FFF2-40B4-BE49-F238E27FC236}">
                    <a16:creationId xmlns:a16="http://schemas.microsoft.com/office/drawing/2014/main" id="{A3AB4535-E718-F21C-7AE5-2D1151E43E64}"/>
                  </a:ext>
                </a:extLst>
              </p:cNvPr>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666;p36">
                <a:extLst>
                  <a:ext uri="{FF2B5EF4-FFF2-40B4-BE49-F238E27FC236}">
                    <a16:creationId xmlns:a16="http://schemas.microsoft.com/office/drawing/2014/main" id="{ED32A421-FE08-C22F-D7E0-51E77BFCB688}"/>
                  </a:ext>
                </a:extLst>
              </p:cNvPr>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667;p36">
                <a:extLst>
                  <a:ext uri="{FF2B5EF4-FFF2-40B4-BE49-F238E27FC236}">
                    <a16:creationId xmlns:a16="http://schemas.microsoft.com/office/drawing/2014/main" id="{30C7760C-94A6-A319-E1FB-E67D2E8F5FBC}"/>
                  </a:ext>
                </a:extLst>
              </p:cNvPr>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668;p36">
                <a:extLst>
                  <a:ext uri="{FF2B5EF4-FFF2-40B4-BE49-F238E27FC236}">
                    <a16:creationId xmlns:a16="http://schemas.microsoft.com/office/drawing/2014/main" id="{E4A37255-060F-CE4D-5821-06C22CAE8346}"/>
                  </a:ext>
                </a:extLst>
              </p:cNvPr>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669;p36">
                <a:extLst>
                  <a:ext uri="{FF2B5EF4-FFF2-40B4-BE49-F238E27FC236}">
                    <a16:creationId xmlns:a16="http://schemas.microsoft.com/office/drawing/2014/main" id="{2EC73464-5E3A-9EF8-6427-A34EC305C60B}"/>
                  </a:ext>
                </a:extLst>
              </p:cNvPr>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670;p36">
                <a:extLst>
                  <a:ext uri="{FF2B5EF4-FFF2-40B4-BE49-F238E27FC236}">
                    <a16:creationId xmlns:a16="http://schemas.microsoft.com/office/drawing/2014/main" id="{D4942811-3B9E-7FF5-ECA9-119D3ECD0264}"/>
                  </a:ext>
                </a:extLst>
              </p:cNvPr>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671;p36">
                <a:extLst>
                  <a:ext uri="{FF2B5EF4-FFF2-40B4-BE49-F238E27FC236}">
                    <a16:creationId xmlns:a16="http://schemas.microsoft.com/office/drawing/2014/main" id="{C11923AC-8AA5-9488-E07A-F9DAF7EEEA6F}"/>
                  </a:ext>
                </a:extLst>
              </p:cNvPr>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672;p36">
                <a:extLst>
                  <a:ext uri="{FF2B5EF4-FFF2-40B4-BE49-F238E27FC236}">
                    <a16:creationId xmlns:a16="http://schemas.microsoft.com/office/drawing/2014/main" id="{3A0C997A-FD02-CE44-A11E-6B46C97C196C}"/>
                  </a:ext>
                </a:extLst>
              </p:cNvPr>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673;p36">
                <a:extLst>
                  <a:ext uri="{FF2B5EF4-FFF2-40B4-BE49-F238E27FC236}">
                    <a16:creationId xmlns:a16="http://schemas.microsoft.com/office/drawing/2014/main" id="{7E8FEE4B-4282-DE5D-864B-7E1AA26C115C}"/>
                  </a:ext>
                </a:extLst>
              </p:cNvPr>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674;p36">
                <a:extLst>
                  <a:ext uri="{FF2B5EF4-FFF2-40B4-BE49-F238E27FC236}">
                    <a16:creationId xmlns:a16="http://schemas.microsoft.com/office/drawing/2014/main" id="{44D74DC7-A062-7FCD-E7F3-2489B6C5D4C9}"/>
                  </a:ext>
                </a:extLst>
              </p:cNvPr>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675;p36">
                <a:extLst>
                  <a:ext uri="{FF2B5EF4-FFF2-40B4-BE49-F238E27FC236}">
                    <a16:creationId xmlns:a16="http://schemas.microsoft.com/office/drawing/2014/main" id="{91DD3AF1-F3DC-09AD-1ABC-85A5DC1D1FC4}"/>
                  </a:ext>
                </a:extLst>
              </p:cNvPr>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676;p36">
                <a:extLst>
                  <a:ext uri="{FF2B5EF4-FFF2-40B4-BE49-F238E27FC236}">
                    <a16:creationId xmlns:a16="http://schemas.microsoft.com/office/drawing/2014/main" id="{C47CBED7-2FD2-37EB-1262-40DA3A41EF6E}"/>
                  </a:ext>
                </a:extLst>
              </p:cNvPr>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677;p36">
                <a:extLst>
                  <a:ext uri="{FF2B5EF4-FFF2-40B4-BE49-F238E27FC236}">
                    <a16:creationId xmlns:a16="http://schemas.microsoft.com/office/drawing/2014/main" id="{4A2D8177-0E0E-1974-9C75-004C6057335C}"/>
                  </a:ext>
                </a:extLst>
              </p:cNvPr>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678;p36">
                <a:extLst>
                  <a:ext uri="{FF2B5EF4-FFF2-40B4-BE49-F238E27FC236}">
                    <a16:creationId xmlns:a16="http://schemas.microsoft.com/office/drawing/2014/main" id="{4BA37ECD-5C02-92DF-0A0E-B17759C4E77F}"/>
                  </a:ext>
                </a:extLst>
              </p:cNvPr>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679;p36">
                <a:extLst>
                  <a:ext uri="{FF2B5EF4-FFF2-40B4-BE49-F238E27FC236}">
                    <a16:creationId xmlns:a16="http://schemas.microsoft.com/office/drawing/2014/main" id="{C0185E18-8FF0-4FB8-5593-8C4780A41D8B}"/>
                  </a:ext>
                </a:extLst>
              </p:cNvPr>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680;p36">
                <a:extLst>
                  <a:ext uri="{FF2B5EF4-FFF2-40B4-BE49-F238E27FC236}">
                    <a16:creationId xmlns:a16="http://schemas.microsoft.com/office/drawing/2014/main" id="{50FCE9BD-3AB9-1786-378C-E5A78544C713}"/>
                  </a:ext>
                </a:extLst>
              </p:cNvPr>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681;p36">
                <a:extLst>
                  <a:ext uri="{FF2B5EF4-FFF2-40B4-BE49-F238E27FC236}">
                    <a16:creationId xmlns:a16="http://schemas.microsoft.com/office/drawing/2014/main" id="{6CBEF292-878B-F422-4262-8062BEE1B3CD}"/>
                  </a:ext>
                </a:extLst>
              </p:cNvPr>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682;p36">
                <a:extLst>
                  <a:ext uri="{FF2B5EF4-FFF2-40B4-BE49-F238E27FC236}">
                    <a16:creationId xmlns:a16="http://schemas.microsoft.com/office/drawing/2014/main" id="{5A94D904-B175-9C59-9C4D-600C45AD31CD}"/>
                  </a:ext>
                </a:extLst>
              </p:cNvPr>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683;p36">
                <a:extLst>
                  <a:ext uri="{FF2B5EF4-FFF2-40B4-BE49-F238E27FC236}">
                    <a16:creationId xmlns:a16="http://schemas.microsoft.com/office/drawing/2014/main" id="{CB48383E-C65D-1C74-478E-ECA270BD2B62}"/>
                  </a:ext>
                </a:extLst>
              </p:cNvPr>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684;p36">
                <a:extLst>
                  <a:ext uri="{FF2B5EF4-FFF2-40B4-BE49-F238E27FC236}">
                    <a16:creationId xmlns:a16="http://schemas.microsoft.com/office/drawing/2014/main" id="{5E128466-86F1-E5AF-A024-930E4ED425D9}"/>
                  </a:ext>
                </a:extLst>
              </p:cNvPr>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685;p36">
                <a:extLst>
                  <a:ext uri="{FF2B5EF4-FFF2-40B4-BE49-F238E27FC236}">
                    <a16:creationId xmlns:a16="http://schemas.microsoft.com/office/drawing/2014/main" id="{9138F6B2-5420-497A-81C6-0C117B3E33E0}"/>
                  </a:ext>
                </a:extLst>
              </p:cNvPr>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686;p36">
                <a:extLst>
                  <a:ext uri="{FF2B5EF4-FFF2-40B4-BE49-F238E27FC236}">
                    <a16:creationId xmlns:a16="http://schemas.microsoft.com/office/drawing/2014/main" id="{3412226C-5F41-93EB-855E-44F64250BCF2}"/>
                  </a:ext>
                </a:extLst>
              </p:cNvPr>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687;p36">
                <a:extLst>
                  <a:ext uri="{FF2B5EF4-FFF2-40B4-BE49-F238E27FC236}">
                    <a16:creationId xmlns:a16="http://schemas.microsoft.com/office/drawing/2014/main" id="{B2C9513F-D21D-A0C1-85DF-1257ADAB6B07}"/>
                  </a:ext>
                </a:extLst>
              </p:cNvPr>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688;p36">
                <a:extLst>
                  <a:ext uri="{FF2B5EF4-FFF2-40B4-BE49-F238E27FC236}">
                    <a16:creationId xmlns:a16="http://schemas.microsoft.com/office/drawing/2014/main" id="{69F493DB-9635-F152-107A-88C6F5D21705}"/>
                  </a:ext>
                </a:extLst>
              </p:cNvPr>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689;p36">
                <a:extLst>
                  <a:ext uri="{FF2B5EF4-FFF2-40B4-BE49-F238E27FC236}">
                    <a16:creationId xmlns:a16="http://schemas.microsoft.com/office/drawing/2014/main" id="{E9EA0ECF-434E-C6C6-7F35-92A584522FC3}"/>
                  </a:ext>
                </a:extLst>
              </p:cNvPr>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690;p36">
                <a:extLst>
                  <a:ext uri="{FF2B5EF4-FFF2-40B4-BE49-F238E27FC236}">
                    <a16:creationId xmlns:a16="http://schemas.microsoft.com/office/drawing/2014/main" id="{7D92F08E-E327-18B9-C2C4-41746557AC7D}"/>
                  </a:ext>
                </a:extLst>
              </p:cNvPr>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691;p36">
                <a:extLst>
                  <a:ext uri="{FF2B5EF4-FFF2-40B4-BE49-F238E27FC236}">
                    <a16:creationId xmlns:a16="http://schemas.microsoft.com/office/drawing/2014/main" id="{CD471E0B-818C-DE6B-706A-8A1CD2546FE7}"/>
                  </a:ext>
                </a:extLst>
              </p:cNvPr>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692;p36">
                <a:extLst>
                  <a:ext uri="{FF2B5EF4-FFF2-40B4-BE49-F238E27FC236}">
                    <a16:creationId xmlns:a16="http://schemas.microsoft.com/office/drawing/2014/main" id="{D6751E1D-DFC7-65E0-E9CC-7C677C35EF2B}"/>
                  </a:ext>
                </a:extLst>
              </p:cNvPr>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693;p36">
                <a:extLst>
                  <a:ext uri="{FF2B5EF4-FFF2-40B4-BE49-F238E27FC236}">
                    <a16:creationId xmlns:a16="http://schemas.microsoft.com/office/drawing/2014/main" id="{BDF64B38-0D71-7FA7-0D6D-16CA5D6FAACC}"/>
                  </a:ext>
                </a:extLst>
              </p:cNvPr>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694;p36">
                <a:extLst>
                  <a:ext uri="{FF2B5EF4-FFF2-40B4-BE49-F238E27FC236}">
                    <a16:creationId xmlns:a16="http://schemas.microsoft.com/office/drawing/2014/main" id="{83F20053-6D3B-48A0-DBE3-30972DED3C82}"/>
                  </a:ext>
                </a:extLst>
              </p:cNvPr>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695;p36">
                <a:extLst>
                  <a:ext uri="{FF2B5EF4-FFF2-40B4-BE49-F238E27FC236}">
                    <a16:creationId xmlns:a16="http://schemas.microsoft.com/office/drawing/2014/main" id="{6DDB969C-A15E-FDD9-84F0-3468D423C727}"/>
                  </a:ext>
                </a:extLst>
              </p:cNvPr>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696;p36">
                <a:extLst>
                  <a:ext uri="{FF2B5EF4-FFF2-40B4-BE49-F238E27FC236}">
                    <a16:creationId xmlns:a16="http://schemas.microsoft.com/office/drawing/2014/main" id="{BC965A3B-DE1A-2EA4-6326-0C4772877B7E}"/>
                  </a:ext>
                </a:extLst>
              </p:cNvPr>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697;p36">
                <a:extLst>
                  <a:ext uri="{FF2B5EF4-FFF2-40B4-BE49-F238E27FC236}">
                    <a16:creationId xmlns:a16="http://schemas.microsoft.com/office/drawing/2014/main" id="{2C793546-9CF7-796E-438B-0E9F9B5832DC}"/>
                  </a:ext>
                </a:extLst>
              </p:cNvPr>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698;p36">
                <a:extLst>
                  <a:ext uri="{FF2B5EF4-FFF2-40B4-BE49-F238E27FC236}">
                    <a16:creationId xmlns:a16="http://schemas.microsoft.com/office/drawing/2014/main" id="{45AF56EA-CAB1-9A82-B66E-1E37A0FCF682}"/>
                  </a:ext>
                </a:extLst>
              </p:cNvPr>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699;p36">
                <a:extLst>
                  <a:ext uri="{FF2B5EF4-FFF2-40B4-BE49-F238E27FC236}">
                    <a16:creationId xmlns:a16="http://schemas.microsoft.com/office/drawing/2014/main" id="{9FCE7FC6-F11A-2928-6A94-2533F48C06EA}"/>
                  </a:ext>
                </a:extLst>
              </p:cNvPr>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700;p36">
                <a:extLst>
                  <a:ext uri="{FF2B5EF4-FFF2-40B4-BE49-F238E27FC236}">
                    <a16:creationId xmlns:a16="http://schemas.microsoft.com/office/drawing/2014/main" id="{07A1E2A9-9B4A-60DE-9557-7295DD70BCD0}"/>
                  </a:ext>
                </a:extLst>
              </p:cNvPr>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701;p36">
                <a:extLst>
                  <a:ext uri="{FF2B5EF4-FFF2-40B4-BE49-F238E27FC236}">
                    <a16:creationId xmlns:a16="http://schemas.microsoft.com/office/drawing/2014/main" id="{E26B442D-3A8C-DD52-A1FE-7C1EC2348A72}"/>
                  </a:ext>
                </a:extLst>
              </p:cNvPr>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702;p36">
                <a:extLst>
                  <a:ext uri="{FF2B5EF4-FFF2-40B4-BE49-F238E27FC236}">
                    <a16:creationId xmlns:a16="http://schemas.microsoft.com/office/drawing/2014/main" id="{D29FB798-741C-E4D3-9189-9EAB206363C2}"/>
                  </a:ext>
                </a:extLst>
              </p:cNvPr>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703;p36">
                <a:extLst>
                  <a:ext uri="{FF2B5EF4-FFF2-40B4-BE49-F238E27FC236}">
                    <a16:creationId xmlns:a16="http://schemas.microsoft.com/office/drawing/2014/main" id="{F59B3669-6B0F-274D-F202-1D853BA06A2E}"/>
                  </a:ext>
                </a:extLst>
              </p:cNvPr>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704;p36">
                <a:extLst>
                  <a:ext uri="{FF2B5EF4-FFF2-40B4-BE49-F238E27FC236}">
                    <a16:creationId xmlns:a16="http://schemas.microsoft.com/office/drawing/2014/main" id="{4C172D87-A44A-CD16-63DA-56A7423B70B1}"/>
                  </a:ext>
                </a:extLst>
              </p:cNvPr>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705;p36">
                <a:extLst>
                  <a:ext uri="{FF2B5EF4-FFF2-40B4-BE49-F238E27FC236}">
                    <a16:creationId xmlns:a16="http://schemas.microsoft.com/office/drawing/2014/main" id="{F90F10C8-F599-F7E2-F9FE-5D0831C8832B}"/>
                  </a:ext>
                </a:extLst>
              </p:cNvPr>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706;p36">
                <a:extLst>
                  <a:ext uri="{FF2B5EF4-FFF2-40B4-BE49-F238E27FC236}">
                    <a16:creationId xmlns:a16="http://schemas.microsoft.com/office/drawing/2014/main" id="{AF3EAE65-F5CD-C717-DBCB-254F6D80EE45}"/>
                  </a:ext>
                </a:extLst>
              </p:cNvPr>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707;p36">
                <a:extLst>
                  <a:ext uri="{FF2B5EF4-FFF2-40B4-BE49-F238E27FC236}">
                    <a16:creationId xmlns:a16="http://schemas.microsoft.com/office/drawing/2014/main" id="{7BA9333F-97B1-7335-A2B9-5A9A253339CE}"/>
                  </a:ext>
                </a:extLst>
              </p:cNvPr>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708;p36">
                <a:extLst>
                  <a:ext uri="{FF2B5EF4-FFF2-40B4-BE49-F238E27FC236}">
                    <a16:creationId xmlns:a16="http://schemas.microsoft.com/office/drawing/2014/main" id="{38876CAE-B0D2-6DBE-481D-F4D0CB42CE67}"/>
                  </a:ext>
                </a:extLst>
              </p:cNvPr>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709;p36">
                <a:extLst>
                  <a:ext uri="{FF2B5EF4-FFF2-40B4-BE49-F238E27FC236}">
                    <a16:creationId xmlns:a16="http://schemas.microsoft.com/office/drawing/2014/main" id="{6E854A0B-01B6-507B-5690-1C5BC4085FA7}"/>
                  </a:ext>
                </a:extLst>
              </p:cNvPr>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710;p36">
                <a:extLst>
                  <a:ext uri="{FF2B5EF4-FFF2-40B4-BE49-F238E27FC236}">
                    <a16:creationId xmlns:a16="http://schemas.microsoft.com/office/drawing/2014/main" id="{C414E4FE-90D3-0E16-1DA3-67C7403E30EF}"/>
                  </a:ext>
                </a:extLst>
              </p:cNvPr>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711;p36">
                <a:extLst>
                  <a:ext uri="{FF2B5EF4-FFF2-40B4-BE49-F238E27FC236}">
                    <a16:creationId xmlns:a16="http://schemas.microsoft.com/office/drawing/2014/main" id="{BC5989F2-93E9-9AE5-1062-28100DFDD67C}"/>
                  </a:ext>
                </a:extLst>
              </p:cNvPr>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712;p36">
                <a:extLst>
                  <a:ext uri="{FF2B5EF4-FFF2-40B4-BE49-F238E27FC236}">
                    <a16:creationId xmlns:a16="http://schemas.microsoft.com/office/drawing/2014/main" id="{30895F36-F673-5699-914E-6C08AA0935B7}"/>
                  </a:ext>
                </a:extLst>
              </p:cNvPr>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713;p36">
                <a:extLst>
                  <a:ext uri="{FF2B5EF4-FFF2-40B4-BE49-F238E27FC236}">
                    <a16:creationId xmlns:a16="http://schemas.microsoft.com/office/drawing/2014/main" id="{E9C5EA02-64E2-C6B9-FCBB-47257CFA5F73}"/>
                  </a:ext>
                </a:extLst>
              </p:cNvPr>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714;p36">
                <a:extLst>
                  <a:ext uri="{FF2B5EF4-FFF2-40B4-BE49-F238E27FC236}">
                    <a16:creationId xmlns:a16="http://schemas.microsoft.com/office/drawing/2014/main" id="{96E558A3-9D12-A650-4F7C-22D141A9BE26}"/>
                  </a:ext>
                </a:extLst>
              </p:cNvPr>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715;p36">
                <a:extLst>
                  <a:ext uri="{FF2B5EF4-FFF2-40B4-BE49-F238E27FC236}">
                    <a16:creationId xmlns:a16="http://schemas.microsoft.com/office/drawing/2014/main" id="{CF3CD17C-E726-66CC-EFF6-1184EC5F56F5}"/>
                  </a:ext>
                </a:extLst>
              </p:cNvPr>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716;p36">
                <a:extLst>
                  <a:ext uri="{FF2B5EF4-FFF2-40B4-BE49-F238E27FC236}">
                    <a16:creationId xmlns:a16="http://schemas.microsoft.com/office/drawing/2014/main" id="{16C0ECFB-DD85-A18C-DC62-89FA0C171181}"/>
                  </a:ext>
                </a:extLst>
              </p:cNvPr>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717;p36">
                <a:extLst>
                  <a:ext uri="{FF2B5EF4-FFF2-40B4-BE49-F238E27FC236}">
                    <a16:creationId xmlns:a16="http://schemas.microsoft.com/office/drawing/2014/main" id="{89EEFB60-0CC5-582A-BD86-4C115184CE0B}"/>
                  </a:ext>
                </a:extLst>
              </p:cNvPr>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718;p36">
                <a:extLst>
                  <a:ext uri="{FF2B5EF4-FFF2-40B4-BE49-F238E27FC236}">
                    <a16:creationId xmlns:a16="http://schemas.microsoft.com/office/drawing/2014/main" id="{5068B8A8-5223-875C-653B-521E3233D5BB}"/>
                  </a:ext>
                </a:extLst>
              </p:cNvPr>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719;p36">
                <a:extLst>
                  <a:ext uri="{FF2B5EF4-FFF2-40B4-BE49-F238E27FC236}">
                    <a16:creationId xmlns:a16="http://schemas.microsoft.com/office/drawing/2014/main" id="{058124B0-FAC0-B923-09E4-26AE6E26AA6A}"/>
                  </a:ext>
                </a:extLst>
              </p:cNvPr>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720;p36">
                <a:extLst>
                  <a:ext uri="{FF2B5EF4-FFF2-40B4-BE49-F238E27FC236}">
                    <a16:creationId xmlns:a16="http://schemas.microsoft.com/office/drawing/2014/main" id="{972940A4-1826-5F4D-9311-4E3A208CAA53}"/>
                  </a:ext>
                </a:extLst>
              </p:cNvPr>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721;p36">
                <a:extLst>
                  <a:ext uri="{FF2B5EF4-FFF2-40B4-BE49-F238E27FC236}">
                    <a16:creationId xmlns:a16="http://schemas.microsoft.com/office/drawing/2014/main" id="{EE162944-36EC-AB1A-CAA7-453D2FFB337D}"/>
                  </a:ext>
                </a:extLst>
              </p:cNvPr>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722;p36">
                <a:extLst>
                  <a:ext uri="{FF2B5EF4-FFF2-40B4-BE49-F238E27FC236}">
                    <a16:creationId xmlns:a16="http://schemas.microsoft.com/office/drawing/2014/main" id="{2055A853-C030-D096-0D99-18CEA7444CFF}"/>
                  </a:ext>
                </a:extLst>
              </p:cNvPr>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723;p36">
                <a:extLst>
                  <a:ext uri="{FF2B5EF4-FFF2-40B4-BE49-F238E27FC236}">
                    <a16:creationId xmlns:a16="http://schemas.microsoft.com/office/drawing/2014/main" id="{ACD8D157-31A3-ED9D-E472-603AF42E2293}"/>
                  </a:ext>
                </a:extLst>
              </p:cNvPr>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724;p36">
                <a:extLst>
                  <a:ext uri="{FF2B5EF4-FFF2-40B4-BE49-F238E27FC236}">
                    <a16:creationId xmlns:a16="http://schemas.microsoft.com/office/drawing/2014/main" id="{4D083A3C-5550-8E38-2E03-96241D95E472}"/>
                  </a:ext>
                </a:extLst>
              </p:cNvPr>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725;p36">
                <a:extLst>
                  <a:ext uri="{FF2B5EF4-FFF2-40B4-BE49-F238E27FC236}">
                    <a16:creationId xmlns:a16="http://schemas.microsoft.com/office/drawing/2014/main" id="{F76BFE8C-376E-B845-D719-404C35B5251F}"/>
                  </a:ext>
                </a:extLst>
              </p:cNvPr>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726;p36">
                <a:extLst>
                  <a:ext uri="{FF2B5EF4-FFF2-40B4-BE49-F238E27FC236}">
                    <a16:creationId xmlns:a16="http://schemas.microsoft.com/office/drawing/2014/main" id="{9D29719D-DAD2-4B37-F8E8-7A61E7069995}"/>
                  </a:ext>
                </a:extLst>
              </p:cNvPr>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727;p36">
                <a:extLst>
                  <a:ext uri="{FF2B5EF4-FFF2-40B4-BE49-F238E27FC236}">
                    <a16:creationId xmlns:a16="http://schemas.microsoft.com/office/drawing/2014/main" id="{9F632298-B1BC-F0E9-DA42-BC47D590A0E8}"/>
                  </a:ext>
                </a:extLst>
              </p:cNvPr>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728;p36">
                <a:extLst>
                  <a:ext uri="{FF2B5EF4-FFF2-40B4-BE49-F238E27FC236}">
                    <a16:creationId xmlns:a16="http://schemas.microsoft.com/office/drawing/2014/main" id="{927639C3-8D53-6D3D-137F-31C476EDE0D5}"/>
                  </a:ext>
                </a:extLst>
              </p:cNvPr>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729;p36">
                <a:extLst>
                  <a:ext uri="{FF2B5EF4-FFF2-40B4-BE49-F238E27FC236}">
                    <a16:creationId xmlns:a16="http://schemas.microsoft.com/office/drawing/2014/main" id="{49C4B2A3-6F31-20A5-679E-C38777B65C0E}"/>
                  </a:ext>
                </a:extLst>
              </p:cNvPr>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730;p36">
                <a:extLst>
                  <a:ext uri="{FF2B5EF4-FFF2-40B4-BE49-F238E27FC236}">
                    <a16:creationId xmlns:a16="http://schemas.microsoft.com/office/drawing/2014/main" id="{6D24EB37-1FBC-B83A-607A-5027EB0485B0}"/>
                  </a:ext>
                </a:extLst>
              </p:cNvPr>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731;p36">
                <a:extLst>
                  <a:ext uri="{FF2B5EF4-FFF2-40B4-BE49-F238E27FC236}">
                    <a16:creationId xmlns:a16="http://schemas.microsoft.com/office/drawing/2014/main" id="{CE545D6B-2C06-824E-A4D3-FA8E05AEBD4C}"/>
                  </a:ext>
                </a:extLst>
              </p:cNvPr>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732;p36">
                <a:extLst>
                  <a:ext uri="{FF2B5EF4-FFF2-40B4-BE49-F238E27FC236}">
                    <a16:creationId xmlns:a16="http://schemas.microsoft.com/office/drawing/2014/main" id="{7CDF45AD-9859-9CD3-A45F-1B6EAB017F2D}"/>
                  </a:ext>
                </a:extLst>
              </p:cNvPr>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733;p36">
                <a:extLst>
                  <a:ext uri="{FF2B5EF4-FFF2-40B4-BE49-F238E27FC236}">
                    <a16:creationId xmlns:a16="http://schemas.microsoft.com/office/drawing/2014/main" id="{8B525F50-103E-6EFF-9EF3-55E8BB28FF59}"/>
                  </a:ext>
                </a:extLst>
              </p:cNvPr>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734;p36">
                <a:extLst>
                  <a:ext uri="{FF2B5EF4-FFF2-40B4-BE49-F238E27FC236}">
                    <a16:creationId xmlns:a16="http://schemas.microsoft.com/office/drawing/2014/main" id="{C07BBC14-A110-2363-E7C1-9CFE6E8E8D36}"/>
                  </a:ext>
                </a:extLst>
              </p:cNvPr>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735;p36">
                <a:extLst>
                  <a:ext uri="{FF2B5EF4-FFF2-40B4-BE49-F238E27FC236}">
                    <a16:creationId xmlns:a16="http://schemas.microsoft.com/office/drawing/2014/main" id="{6F6F9F89-69EE-1646-5638-CDF8426E12DC}"/>
                  </a:ext>
                </a:extLst>
              </p:cNvPr>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736;p36">
                <a:extLst>
                  <a:ext uri="{FF2B5EF4-FFF2-40B4-BE49-F238E27FC236}">
                    <a16:creationId xmlns:a16="http://schemas.microsoft.com/office/drawing/2014/main" id="{67AD261A-77E2-56AD-9B4B-ABBCED4FED08}"/>
                  </a:ext>
                </a:extLst>
              </p:cNvPr>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737;p36">
                <a:extLst>
                  <a:ext uri="{FF2B5EF4-FFF2-40B4-BE49-F238E27FC236}">
                    <a16:creationId xmlns:a16="http://schemas.microsoft.com/office/drawing/2014/main" id="{E011D970-0602-F816-3771-8FBBCEAA8F1B}"/>
                  </a:ext>
                </a:extLst>
              </p:cNvPr>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738;p36">
                <a:extLst>
                  <a:ext uri="{FF2B5EF4-FFF2-40B4-BE49-F238E27FC236}">
                    <a16:creationId xmlns:a16="http://schemas.microsoft.com/office/drawing/2014/main" id="{5F6384C9-E36C-F306-06BB-FEAD45FD1A41}"/>
                  </a:ext>
                </a:extLst>
              </p:cNvPr>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739;p36">
                <a:extLst>
                  <a:ext uri="{FF2B5EF4-FFF2-40B4-BE49-F238E27FC236}">
                    <a16:creationId xmlns:a16="http://schemas.microsoft.com/office/drawing/2014/main" id="{820F6EBE-896B-41AA-1109-4AF52DF9A6FC}"/>
                  </a:ext>
                </a:extLst>
              </p:cNvPr>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740;p36">
                <a:extLst>
                  <a:ext uri="{FF2B5EF4-FFF2-40B4-BE49-F238E27FC236}">
                    <a16:creationId xmlns:a16="http://schemas.microsoft.com/office/drawing/2014/main" id="{1E666E02-9DBB-6063-7CBA-DEFF49C099EF}"/>
                  </a:ext>
                </a:extLst>
              </p:cNvPr>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741;p36">
                <a:extLst>
                  <a:ext uri="{FF2B5EF4-FFF2-40B4-BE49-F238E27FC236}">
                    <a16:creationId xmlns:a16="http://schemas.microsoft.com/office/drawing/2014/main" id="{A848D280-F51B-88E3-D4AF-2C58236B336D}"/>
                  </a:ext>
                </a:extLst>
              </p:cNvPr>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742;p36">
                <a:extLst>
                  <a:ext uri="{FF2B5EF4-FFF2-40B4-BE49-F238E27FC236}">
                    <a16:creationId xmlns:a16="http://schemas.microsoft.com/office/drawing/2014/main" id="{C615DB8B-18A3-DBED-14E6-14A9E94843D4}"/>
                  </a:ext>
                </a:extLst>
              </p:cNvPr>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743;p36">
                <a:extLst>
                  <a:ext uri="{FF2B5EF4-FFF2-40B4-BE49-F238E27FC236}">
                    <a16:creationId xmlns:a16="http://schemas.microsoft.com/office/drawing/2014/main" id="{F794C340-AE4E-E0FE-21ED-1D1D3175A5EF}"/>
                  </a:ext>
                </a:extLst>
              </p:cNvPr>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744;p36">
                <a:extLst>
                  <a:ext uri="{FF2B5EF4-FFF2-40B4-BE49-F238E27FC236}">
                    <a16:creationId xmlns:a16="http://schemas.microsoft.com/office/drawing/2014/main" id="{ED5C1A5A-5E2E-B6EA-A966-77CC5D9C638F}"/>
                  </a:ext>
                </a:extLst>
              </p:cNvPr>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745;p36">
                <a:extLst>
                  <a:ext uri="{FF2B5EF4-FFF2-40B4-BE49-F238E27FC236}">
                    <a16:creationId xmlns:a16="http://schemas.microsoft.com/office/drawing/2014/main" id="{65E513E6-AFC8-5FC8-255E-F70B29F65A6E}"/>
                  </a:ext>
                </a:extLst>
              </p:cNvPr>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746;p36">
                <a:extLst>
                  <a:ext uri="{FF2B5EF4-FFF2-40B4-BE49-F238E27FC236}">
                    <a16:creationId xmlns:a16="http://schemas.microsoft.com/office/drawing/2014/main" id="{88D868E4-24BC-E1C2-5A24-50DA95B88B2C}"/>
                  </a:ext>
                </a:extLst>
              </p:cNvPr>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747;p36">
                <a:extLst>
                  <a:ext uri="{FF2B5EF4-FFF2-40B4-BE49-F238E27FC236}">
                    <a16:creationId xmlns:a16="http://schemas.microsoft.com/office/drawing/2014/main" id="{710A8D3A-5923-5A4F-423C-C771C7F94397}"/>
                  </a:ext>
                </a:extLst>
              </p:cNvPr>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748;p36">
                <a:extLst>
                  <a:ext uri="{FF2B5EF4-FFF2-40B4-BE49-F238E27FC236}">
                    <a16:creationId xmlns:a16="http://schemas.microsoft.com/office/drawing/2014/main" id="{563172BF-60F4-495B-9EEF-F2ACE09E171E}"/>
                  </a:ext>
                </a:extLst>
              </p:cNvPr>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749;p36">
                <a:extLst>
                  <a:ext uri="{FF2B5EF4-FFF2-40B4-BE49-F238E27FC236}">
                    <a16:creationId xmlns:a16="http://schemas.microsoft.com/office/drawing/2014/main" id="{33A85ED2-883B-6010-FDA9-D65AE7AC0CB0}"/>
                  </a:ext>
                </a:extLst>
              </p:cNvPr>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750;p36">
                <a:extLst>
                  <a:ext uri="{FF2B5EF4-FFF2-40B4-BE49-F238E27FC236}">
                    <a16:creationId xmlns:a16="http://schemas.microsoft.com/office/drawing/2014/main" id="{4F67AACC-AC10-1B74-438B-FC77E6FDD0E3}"/>
                  </a:ext>
                </a:extLst>
              </p:cNvPr>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751;p36">
                <a:extLst>
                  <a:ext uri="{FF2B5EF4-FFF2-40B4-BE49-F238E27FC236}">
                    <a16:creationId xmlns:a16="http://schemas.microsoft.com/office/drawing/2014/main" id="{CC9A382A-152D-979C-E6ED-C174499B94F5}"/>
                  </a:ext>
                </a:extLst>
              </p:cNvPr>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752;p36">
                <a:extLst>
                  <a:ext uri="{FF2B5EF4-FFF2-40B4-BE49-F238E27FC236}">
                    <a16:creationId xmlns:a16="http://schemas.microsoft.com/office/drawing/2014/main" id="{EA3FAD73-9E41-746A-118D-B74F6C397C8C}"/>
                  </a:ext>
                </a:extLst>
              </p:cNvPr>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753;p36">
                <a:extLst>
                  <a:ext uri="{FF2B5EF4-FFF2-40B4-BE49-F238E27FC236}">
                    <a16:creationId xmlns:a16="http://schemas.microsoft.com/office/drawing/2014/main" id="{A33ED3EB-E1E5-6572-5835-185D8440B7BF}"/>
                  </a:ext>
                </a:extLst>
              </p:cNvPr>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754;p36">
                <a:extLst>
                  <a:ext uri="{FF2B5EF4-FFF2-40B4-BE49-F238E27FC236}">
                    <a16:creationId xmlns:a16="http://schemas.microsoft.com/office/drawing/2014/main" id="{700E7DEB-99D0-CA75-C8E6-B41D3AA9E4E3}"/>
                  </a:ext>
                </a:extLst>
              </p:cNvPr>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755;p36">
                <a:extLst>
                  <a:ext uri="{FF2B5EF4-FFF2-40B4-BE49-F238E27FC236}">
                    <a16:creationId xmlns:a16="http://schemas.microsoft.com/office/drawing/2014/main" id="{5A8B68A0-24FF-6DA6-D76B-C2BFBE81720B}"/>
                  </a:ext>
                </a:extLst>
              </p:cNvPr>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756;p36">
                <a:extLst>
                  <a:ext uri="{FF2B5EF4-FFF2-40B4-BE49-F238E27FC236}">
                    <a16:creationId xmlns:a16="http://schemas.microsoft.com/office/drawing/2014/main" id="{BC5660E0-C49F-CF63-BC13-BFD34A4BF303}"/>
                  </a:ext>
                </a:extLst>
              </p:cNvPr>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757;p36">
                <a:extLst>
                  <a:ext uri="{FF2B5EF4-FFF2-40B4-BE49-F238E27FC236}">
                    <a16:creationId xmlns:a16="http://schemas.microsoft.com/office/drawing/2014/main" id="{89B3251C-15B2-416C-EA99-158B67FB769A}"/>
                  </a:ext>
                </a:extLst>
              </p:cNvPr>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758;p36">
                <a:extLst>
                  <a:ext uri="{FF2B5EF4-FFF2-40B4-BE49-F238E27FC236}">
                    <a16:creationId xmlns:a16="http://schemas.microsoft.com/office/drawing/2014/main" id="{EBCD61D7-01A1-C500-5357-999C84A50E86}"/>
                  </a:ext>
                </a:extLst>
              </p:cNvPr>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759;p36">
                <a:extLst>
                  <a:ext uri="{FF2B5EF4-FFF2-40B4-BE49-F238E27FC236}">
                    <a16:creationId xmlns:a16="http://schemas.microsoft.com/office/drawing/2014/main" id="{85CBBFAC-4E9C-297F-C7F1-6041CC51C17A}"/>
                  </a:ext>
                </a:extLst>
              </p:cNvPr>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760;p36">
                <a:extLst>
                  <a:ext uri="{FF2B5EF4-FFF2-40B4-BE49-F238E27FC236}">
                    <a16:creationId xmlns:a16="http://schemas.microsoft.com/office/drawing/2014/main" id="{41F687A3-3119-78D8-D2AC-DE2DCC849CD4}"/>
                  </a:ext>
                </a:extLst>
              </p:cNvPr>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761;p36">
                <a:extLst>
                  <a:ext uri="{FF2B5EF4-FFF2-40B4-BE49-F238E27FC236}">
                    <a16:creationId xmlns:a16="http://schemas.microsoft.com/office/drawing/2014/main" id="{DDBFA892-5FDD-E05C-6843-495ABF1EC899}"/>
                  </a:ext>
                </a:extLst>
              </p:cNvPr>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762;p36">
                <a:extLst>
                  <a:ext uri="{FF2B5EF4-FFF2-40B4-BE49-F238E27FC236}">
                    <a16:creationId xmlns:a16="http://schemas.microsoft.com/office/drawing/2014/main" id="{A1BC882F-6E17-A0E3-3231-DF0342824DA2}"/>
                  </a:ext>
                </a:extLst>
              </p:cNvPr>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763;p36">
                <a:extLst>
                  <a:ext uri="{FF2B5EF4-FFF2-40B4-BE49-F238E27FC236}">
                    <a16:creationId xmlns:a16="http://schemas.microsoft.com/office/drawing/2014/main" id="{ED5C4C8F-50E3-A17D-E048-2D98E3555C2E}"/>
                  </a:ext>
                </a:extLst>
              </p:cNvPr>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764;p36">
                <a:extLst>
                  <a:ext uri="{FF2B5EF4-FFF2-40B4-BE49-F238E27FC236}">
                    <a16:creationId xmlns:a16="http://schemas.microsoft.com/office/drawing/2014/main" id="{469E54C3-6B2E-C2DC-2C9E-A48D919E0204}"/>
                  </a:ext>
                </a:extLst>
              </p:cNvPr>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765;p36">
                <a:extLst>
                  <a:ext uri="{FF2B5EF4-FFF2-40B4-BE49-F238E27FC236}">
                    <a16:creationId xmlns:a16="http://schemas.microsoft.com/office/drawing/2014/main" id="{BE8E597C-0C89-4342-C3B0-B61FE3A58BB6}"/>
                  </a:ext>
                </a:extLst>
              </p:cNvPr>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11">
              <a:extLst>
                <a:ext uri="{FF2B5EF4-FFF2-40B4-BE49-F238E27FC236}">
                  <a16:creationId xmlns:a16="http://schemas.microsoft.com/office/drawing/2014/main" id="{BE9238B2-9E33-7CE3-5AF3-F7EBF34C7828}"/>
                </a:ext>
              </a:extLst>
            </p:cNvPr>
            <p:cNvSpPr/>
            <p:nvPr/>
          </p:nvSpPr>
          <p:spPr>
            <a:xfrm>
              <a:off x="2346604" y="2086518"/>
              <a:ext cx="1266425" cy="2460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0A9EB69-C21B-DA76-E6CF-C03C40885837}"/>
                </a:ext>
              </a:extLst>
            </p:cNvPr>
            <p:cNvSpPr/>
            <p:nvPr/>
          </p:nvSpPr>
          <p:spPr>
            <a:xfrm>
              <a:off x="5547723" y="2097331"/>
              <a:ext cx="1266425" cy="2460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E500D2-F605-FD51-EF2D-8B1A3AE86958}"/>
                </a:ext>
              </a:extLst>
            </p:cNvPr>
            <p:cNvSpPr/>
            <p:nvPr/>
          </p:nvSpPr>
          <p:spPr>
            <a:xfrm>
              <a:off x="680154" y="1821961"/>
              <a:ext cx="1266425" cy="100678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FE37A5-CD69-BCF3-E59C-37E01B1A53D3}"/>
                </a:ext>
              </a:extLst>
            </p:cNvPr>
            <p:cNvSpPr/>
            <p:nvPr/>
          </p:nvSpPr>
          <p:spPr>
            <a:xfrm>
              <a:off x="3926729" y="1306507"/>
              <a:ext cx="1266425" cy="100678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E937F35-BC8E-1789-4F12-DA4163437A92}"/>
                </a:ext>
              </a:extLst>
            </p:cNvPr>
            <p:cNvSpPr/>
            <p:nvPr/>
          </p:nvSpPr>
          <p:spPr>
            <a:xfrm>
              <a:off x="7216472" y="1850881"/>
              <a:ext cx="1266425" cy="100678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85" name="Google Shape;3767;p36">
            <a:extLst>
              <a:ext uri="{FF2B5EF4-FFF2-40B4-BE49-F238E27FC236}">
                <a16:creationId xmlns:a16="http://schemas.microsoft.com/office/drawing/2014/main" id="{6E9402E2-4F31-E21A-FE7D-F6C281A89835}"/>
              </a:ext>
            </a:extLst>
          </p:cNvPr>
          <p:cNvSpPr txBox="1"/>
          <p:nvPr/>
        </p:nvSpPr>
        <p:spPr>
          <a:xfrm>
            <a:off x="498868" y="2938534"/>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rPr>
              <a:t>1908</a:t>
            </a:r>
            <a:endParaRPr dirty="0">
              <a:latin typeface="Fira Sans Medium"/>
              <a:sym typeface="Fira Sans Medium"/>
            </a:endParaRPr>
          </a:p>
        </p:txBody>
      </p:sp>
      <p:sp>
        <p:nvSpPr>
          <p:cNvPr id="886" name="Google Shape;3768;p36">
            <a:extLst>
              <a:ext uri="{FF2B5EF4-FFF2-40B4-BE49-F238E27FC236}">
                <a16:creationId xmlns:a16="http://schemas.microsoft.com/office/drawing/2014/main" id="{D3D94B42-B1AA-1DDD-A176-F97FF017A09C}"/>
              </a:ext>
            </a:extLst>
          </p:cNvPr>
          <p:cNvSpPr txBox="1"/>
          <p:nvPr/>
        </p:nvSpPr>
        <p:spPr>
          <a:xfrm>
            <a:off x="529310" y="3194075"/>
            <a:ext cx="1402800" cy="63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latin typeface="Fira Sans"/>
                <a:ea typeface="Fira Sans"/>
                <a:cs typeface="Fira Sans"/>
                <a:sym typeface="Fira Sans"/>
              </a:rPr>
              <a:t>Création du groupe par Yves MAS</a:t>
            </a:r>
            <a:endParaRPr sz="1200" dirty="0">
              <a:latin typeface="Fira Sans"/>
              <a:ea typeface="Fira Sans"/>
              <a:cs typeface="Fira Sans"/>
              <a:sym typeface="Fira Sans"/>
            </a:endParaRPr>
          </a:p>
        </p:txBody>
      </p:sp>
      <p:pic>
        <p:nvPicPr>
          <p:cNvPr id="887" name="Image 886">
            <a:extLst>
              <a:ext uri="{FF2B5EF4-FFF2-40B4-BE49-F238E27FC236}">
                <a16:creationId xmlns:a16="http://schemas.microsoft.com/office/drawing/2014/main" id="{1DC6AC3E-2CA9-B4FF-5ECB-43631522E0E0}"/>
              </a:ext>
            </a:extLst>
          </p:cNvPr>
          <p:cNvPicPr>
            <a:picLocks noChangeAspect="1"/>
          </p:cNvPicPr>
          <p:nvPr/>
        </p:nvPicPr>
        <p:blipFill>
          <a:blip r:embed="rId3"/>
          <a:stretch>
            <a:fillRect/>
          </a:stretch>
        </p:blipFill>
        <p:spPr>
          <a:xfrm>
            <a:off x="832861" y="1832007"/>
            <a:ext cx="991545" cy="991545"/>
          </a:xfrm>
          <a:prstGeom prst="rect">
            <a:avLst/>
          </a:prstGeom>
        </p:spPr>
      </p:pic>
      <p:sp>
        <p:nvSpPr>
          <p:cNvPr id="888" name="Google Shape;3768;p36">
            <a:extLst>
              <a:ext uri="{FF2B5EF4-FFF2-40B4-BE49-F238E27FC236}">
                <a16:creationId xmlns:a16="http://schemas.microsoft.com/office/drawing/2014/main" id="{2325898A-629F-0BB9-A974-BB9DE1ECDC0D}"/>
              </a:ext>
            </a:extLst>
          </p:cNvPr>
          <p:cNvSpPr txBox="1"/>
          <p:nvPr/>
        </p:nvSpPr>
        <p:spPr>
          <a:xfrm>
            <a:off x="3817885" y="2588412"/>
            <a:ext cx="1475918" cy="630900"/>
          </a:xfrm>
          <a:prstGeom prst="rect">
            <a:avLst/>
          </a:prstGeom>
          <a:noFill/>
          <a:ln>
            <a:noFill/>
          </a:ln>
        </p:spPr>
        <p:txBody>
          <a:bodyPr spcFirstLastPara="1" wrap="square" lIns="91425" tIns="91425" rIns="91425" bIns="91425" anchor="ctr" anchorCtr="0">
            <a:noAutofit/>
          </a:bodyPr>
          <a:lstStyle/>
          <a:p>
            <a:pPr algn="ctr"/>
            <a:r>
              <a:rPr lang="fr-FR" sz="1200" dirty="0">
                <a:latin typeface="Fira Sans"/>
              </a:rPr>
              <a:t>Marocanisation du groupe par Moulay Ahmed Alaoui</a:t>
            </a:r>
            <a:endParaRPr sz="1200" dirty="0">
              <a:latin typeface="Fira Sans"/>
              <a:sym typeface="Fira Sans"/>
            </a:endParaRPr>
          </a:p>
        </p:txBody>
      </p:sp>
      <p:sp>
        <p:nvSpPr>
          <p:cNvPr id="889" name="Google Shape;3767;p36">
            <a:extLst>
              <a:ext uri="{FF2B5EF4-FFF2-40B4-BE49-F238E27FC236}">
                <a16:creationId xmlns:a16="http://schemas.microsoft.com/office/drawing/2014/main" id="{05D298AB-838A-6C29-1DEE-2D5B6A59BB56}"/>
              </a:ext>
            </a:extLst>
          </p:cNvPr>
          <p:cNvSpPr txBox="1"/>
          <p:nvPr/>
        </p:nvSpPr>
        <p:spPr>
          <a:xfrm>
            <a:off x="3766779" y="2333775"/>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rPr>
              <a:t>1971</a:t>
            </a:r>
            <a:endParaRPr dirty="0">
              <a:latin typeface="Fira Sans Medium"/>
              <a:sym typeface="Fira Sans Medium"/>
            </a:endParaRPr>
          </a:p>
        </p:txBody>
      </p:sp>
      <p:pic>
        <p:nvPicPr>
          <p:cNvPr id="890" name="Image 889">
            <a:extLst>
              <a:ext uri="{FF2B5EF4-FFF2-40B4-BE49-F238E27FC236}">
                <a16:creationId xmlns:a16="http://schemas.microsoft.com/office/drawing/2014/main" id="{0F445BB9-B7E1-50A6-4DAE-98A66AA97FBB}"/>
              </a:ext>
            </a:extLst>
          </p:cNvPr>
          <p:cNvPicPr>
            <a:picLocks noChangeAspect="1"/>
          </p:cNvPicPr>
          <p:nvPr/>
        </p:nvPicPr>
        <p:blipFill>
          <a:blip r:embed="rId4"/>
          <a:stretch>
            <a:fillRect/>
          </a:stretch>
        </p:blipFill>
        <p:spPr>
          <a:xfrm>
            <a:off x="3921038" y="1188403"/>
            <a:ext cx="1087891" cy="1087891"/>
          </a:xfrm>
          <a:prstGeom prst="rect">
            <a:avLst/>
          </a:prstGeom>
        </p:spPr>
      </p:pic>
      <p:sp>
        <p:nvSpPr>
          <p:cNvPr id="891" name="Google Shape;3768;p36">
            <a:extLst>
              <a:ext uri="{FF2B5EF4-FFF2-40B4-BE49-F238E27FC236}">
                <a16:creationId xmlns:a16="http://schemas.microsoft.com/office/drawing/2014/main" id="{F9CCABC8-DB0B-95C1-A6E9-F2705FDFF35B}"/>
              </a:ext>
            </a:extLst>
          </p:cNvPr>
          <p:cNvSpPr txBox="1"/>
          <p:nvPr/>
        </p:nvSpPr>
        <p:spPr>
          <a:xfrm>
            <a:off x="6960106" y="3267178"/>
            <a:ext cx="1475918" cy="630900"/>
          </a:xfrm>
          <a:prstGeom prst="rect">
            <a:avLst/>
          </a:prstGeom>
          <a:noFill/>
          <a:ln>
            <a:noFill/>
          </a:ln>
        </p:spPr>
        <p:txBody>
          <a:bodyPr spcFirstLastPara="1" wrap="square" lIns="91425" tIns="91425" rIns="91425" bIns="91425" anchor="ctr" anchorCtr="0">
            <a:noAutofit/>
          </a:bodyPr>
          <a:lstStyle/>
          <a:p>
            <a:pPr algn="ctr"/>
            <a:r>
              <a:rPr lang="fr-FR" sz="1200" dirty="0">
                <a:latin typeface="Fira Sans"/>
              </a:rPr>
              <a:t>Création du portail lematin.ma</a:t>
            </a:r>
            <a:endParaRPr sz="1200" dirty="0">
              <a:latin typeface="Fira Sans"/>
              <a:sym typeface="Fira Sans"/>
            </a:endParaRPr>
          </a:p>
        </p:txBody>
      </p:sp>
      <p:sp>
        <p:nvSpPr>
          <p:cNvPr id="892" name="Google Shape;3767;p36">
            <a:extLst>
              <a:ext uri="{FF2B5EF4-FFF2-40B4-BE49-F238E27FC236}">
                <a16:creationId xmlns:a16="http://schemas.microsoft.com/office/drawing/2014/main" id="{E08CE2EB-AA01-D481-F1C8-198C58E8E307}"/>
              </a:ext>
            </a:extLst>
          </p:cNvPr>
          <p:cNvSpPr txBox="1"/>
          <p:nvPr/>
        </p:nvSpPr>
        <p:spPr>
          <a:xfrm>
            <a:off x="7047247" y="3082491"/>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rPr>
              <a:t>2001</a:t>
            </a:r>
            <a:endParaRPr dirty="0">
              <a:latin typeface="Fira Sans Medium"/>
              <a:sym typeface="Fira Sans Medium"/>
            </a:endParaRPr>
          </a:p>
        </p:txBody>
      </p:sp>
      <p:pic>
        <p:nvPicPr>
          <p:cNvPr id="893" name="Image 892">
            <a:extLst>
              <a:ext uri="{FF2B5EF4-FFF2-40B4-BE49-F238E27FC236}">
                <a16:creationId xmlns:a16="http://schemas.microsoft.com/office/drawing/2014/main" id="{95614705-8F0B-EBBD-4717-F8FCF8572A58}"/>
              </a:ext>
            </a:extLst>
          </p:cNvPr>
          <p:cNvPicPr>
            <a:picLocks noChangeAspect="1"/>
          </p:cNvPicPr>
          <p:nvPr/>
        </p:nvPicPr>
        <p:blipFill>
          <a:blip r:embed="rId5"/>
          <a:stretch>
            <a:fillRect/>
          </a:stretch>
        </p:blipFill>
        <p:spPr>
          <a:xfrm>
            <a:off x="7201780" y="1797680"/>
            <a:ext cx="1290154" cy="12901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89F687-B273-EB5F-AE23-628D9D509F4F}"/>
              </a:ext>
            </a:extLst>
          </p:cNvPr>
          <p:cNvSpPr>
            <a:spLocks noGrp="1"/>
          </p:cNvSpPr>
          <p:nvPr>
            <p:ph type="title"/>
          </p:nvPr>
        </p:nvSpPr>
        <p:spPr>
          <a:xfrm>
            <a:off x="44840" y="2456767"/>
            <a:ext cx="2578928" cy="1666981"/>
          </a:xfrm>
        </p:spPr>
        <p:txBody>
          <a:bodyPr/>
          <a:lstStyle/>
          <a:p>
            <a:pPr algn="ctr"/>
            <a:r>
              <a:rPr lang="en-US" sz="6000" dirty="0">
                <a:solidFill>
                  <a:srgbClr val="000000"/>
                </a:solidFill>
                <a:latin typeface="Bebas Neue" panose="020B0606020202050201" pitchFamily="34" charset="0"/>
                <a:ea typeface="+mj-ea"/>
                <a:cs typeface="+mj-cs"/>
              </a:rPr>
              <a:t>SI DIGITAL</a:t>
            </a:r>
            <a:br>
              <a:rPr lang="en-US" sz="6000" dirty="0">
                <a:solidFill>
                  <a:srgbClr val="000000"/>
                </a:solidFill>
                <a:latin typeface="Bebas Neue" panose="020B0606020202050201" pitchFamily="34" charset="0"/>
                <a:ea typeface="+mj-ea"/>
                <a:cs typeface="+mj-cs"/>
              </a:rPr>
            </a:br>
            <a:endParaRPr lang="fr-FR" sz="6000" dirty="0">
              <a:solidFill>
                <a:srgbClr val="000000"/>
              </a:solidFill>
              <a:latin typeface="Bebas Neue" panose="020B0606020202050201" pitchFamily="34" charset="0"/>
            </a:endParaRPr>
          </a:p>
        </p:txBody>
      </p:sp>
      <p:grpSp>
        <p:nvGrpSpPr>
          <p:cNvPr id="5" name="Google Shape;1499;p18">
            <a:extLst>
              <a:ext uri="{FF2B5EF4-FFF2-40B4-BE49-F238E27FC236}">
                <a16:creationId xmlns:a16="http://schemas.microsoft.com/office/drawing/2014/main" id="{07657224-460B-8DBE-2B0B-BE5C28181A4C}"/>
              </a:ext>
            </a:extLst>
          </p:cNvPr>
          <p:cNvGrpSpPr/>
          <p:nvPr/>
        </p:nvGrpSpPr>
        <p:grpSpPr>
          <a:xfrm>
            <a:off x="2685444" y="938526"/>
            <a:ext cx="3056198" cy="4063618"/>
            <a:chOff x="3049525" y="1569750"/>
            <a:chExt cx="1724425" cy="2292850"/>
          </a:xfrm>
        </p:grpSpPr>
        <p:sp>
          <p:nvSpPr>
            <p:cNvPr id="6" name="Google Shape;1500;p18">
              <a:extLst>
                <a:ext uri="{FF2B5EF4-FFF2-40B4-BE49-F238E27FC236}">
                  <a16:creationId xmlns:a16="http://schemas.microsoft.com/office/drawing/2014/main" id="{6A857425-9175-F4BA-EA82-F0F894D54039}"/>
                </a:ext>
              </a:extLst>
            </p:cNvPr>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01;p18">
              <a:extLst>
                <a:ext uri="{FF2B5EF4-FFF2-40B4-BE49-F238E27FC236}">
                  <a16:creationId xmlns:a16="http://schemas.microsoft.com/office/drawing/2014/main" id="{F5ABFD64-C607-B2C6-B187-CF690CCD52B0}"/>
                </a:ext>
              </a:extLst>
            </p:cNvPr>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02;p18">
              <a:extLst>
                <a:ext uri="{FF2B5EF4-FFF2-40B4-BE49-F238E27FC236}">
                  <a16:creationId xmlns:a16="http://schemas.microsoft.com/office/drawing/2014/main" id="{3E95498C-34CF-B5A3-06E0-7EE8F3D093F3}"/>
                </a:ext>
              </a:extLst>
            </p:cNvPr>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03;p18">
              <a:extLst>
                <a:ext uri="{FF2B5EF4-FFF2-40B4-BE49-F238E27FC236}">
                  <a16:creationId xmlns:a16="http://schemas.microsoft.com/office/drawing/2014/main" id="{BF47E8AD-FAE0-01A9-CC02-F7F0D6EA65B1}"/>
                </a:ext>
              </a:extLst>
            </p:cNvPr>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04;p18">
              <a:extLst>
                <a:ext uri="{FF2B5EF4-FFF2-40B4-BE49-F238E27FC236}">
                  <a16:creationId xmlns:a16="http://schemas.microsoft.com/office/drawing/2014/main" id="{B17AF4A5-2DFD-1E0A-F7C2-B1118619506B}"/>
                </a:ext>
              </a:extLst>
            </p:cNvPr>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05;p18">
              <a:extLst>
                <a:ext uri="{FF2B5EF4-FFF2-40B4-BE49-F238E27FC236}">
                  <a16:creationId xmlns:a16="http://schemas.microsoft.com/office/drawing/2014/main" id="{968D0F5A-3CD1-83D0-4E39-CEB43EAAF4C7}"/>
                </a:ext>
              </a:extLst>
            </p:cNvPr>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06;p18">
              <a:extLst>
                <a:ext uri="{FF2B5EF4-FFF2-40B4-BE49-F238E27FC236}">
                  <a16:creationId xmlns:a16="http://schemas.microsoft.com/office/drawing/2014/main" id="{0C6273B3-8B69-375C-D697-F34A98FD9965}"/>
                </a:ext>
              </a:extLst>
            </p:cNvPr>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07;p18">
              <a:extLst>
                <a:ext uri="{FF2B5EF4-FFF2-40B4-BE49-F238E27FC236}">
                  <a16:creationId xmlns:a16="http://schemas.microsoft.com/office/drawing/2014/main" id="{F02E3495-1D85-DBDC-2349-F419EAB72078}"/>
                </a:ext>
              </a:extLst>
            </p:cNvPr>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08;p18">
              <a:extLst>
                <a:ext uri="{FF2B5EF4-FFF2-40B4-BE49-F238E27FC236}">
                  <a16:creationId xmlns:a16="http://schemas.microsoft.com/office/drawing/2014/main" id="{00716889-4B3C-3621-2594-064B329353FF}"/>
                </a:ext>
              </a:extLst>
            </p:cNvPr>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09;p18">
              <a:extLst>
                <a:ext uri="{FF2B5EF4-FFF2-40B4-BE49-F238E27FC236}">
                  <a16:creationId xmlns:a16="http://schemas.microsoft.com/office/drawing/2014/main" id="{21FCDE1F-03A7-04B7-FA5E-D695E77E9EDF}"/>
                </a:ext>
              </a:extLst>
            </p:cNvPr>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10;p18">
              <a:extLst>
                <a:ext uri="{FF2B5EF4-FFF2-40B4-BE49-F238E27FC236}">
                  <a16:creationId xmlns:a16="http://schemas.microsoft.com/office/drawing/2014/main" id="{16BC964B-F45E-B5CC-1FF4-AF8C93A9B412}"/>
                </a:ext>
              </a:extLst>
            </p:cNvPr>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1;p18">
              <a:extLst>
                <a:ext uri="{FF2B5EF4-FFF2-40B4-BE49-F238E27FC236}">
                  <a16:creationId xmlns:a16="http://schemas.microsoft.com/office/drawing/2014/main" id="{DF96F750-0658-5407-96D8-F907621B6134}"/>
                </a:ext>
              </a:extLst>
            </p:cNvPr>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2;p18">
              <a:extLst>
                <a:ext uri="{FF2B5EF4-FFF2-40B4-BE49-F238E27FC236}">
                  <a16:creationId xmlns:a16="http://schemas.microsoft.com/office/drawing/2014/main" id="{7F231B73-20B3-0A2A-A5FC-0A9DF9A5A74C}"/>
                </a:ext>
              </a:extLst>
            </p:cNvPr>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13;p18">
              <a:extLst>
                <a:ext uri="{FF2B5EF4-FFF2-40B4-BE49-F238E27FC236}">
                  <a16:creationId xmlns:a16="http://schemas.microsoft.com/office/drawing/2014/main" id="{B31BC284-B215-8E61-BC82-0432C2CFAA71}"/>
                </a:ext>
              </a:extLst>
            </p:cNvPr>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14;p18">
              <a:extLst>
                <a:ext uri="{FF2B5EF4-FFF2-40B4-BE49-F238E27FC236}">
                  <a16:creationId xmlns:a16="http://schemas.microsoft.com/office/drawing/2014/main" id="{463BFE53-EC4A-E1D3-688A-E02513DD5615}"/>
                </a:ext>
              </a:extLst>
            </p:cNvPr>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15;p18">
              <a:extLst>
                <a:ext uri="{FF2B5EF4-FFF2-40B4-BE49-F238E27FC236}">
                  <a16:creationId xmlns:a16="http://schemas.microsoft.com/office/drawing/2014/main" id="{508F89DE-5917-4437-F6CF-18A0E309372B}"/>
                </a:ext>
              </a:extLst>
            </p:cNvPr>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16;p18">
              <a:extLst>
                <a:ext uri="{FF2B5EF4-FFF2-40B4-BE49-F238E27FC236}">
                  <a16:creationId xmlns:a16="http://schemas.microsoft.com/office/drawing/2014/main" id="{36D3F25E-D24F-8167-2128-D00F7E99043E}"/>
                </a:ext>
              </a:extLst>
            </p:cNvPr>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17;p18">
              <a:extLst>
                <a:ext uri="{FF2B5EF4-FFF2-40B4-BE49-F238E27FC236}">
                  <a16:creationId xmlns:a16="http://schemas.microsoft.com/office/drawing/2014/main" id="{01CCD61D-22F0-4547-0FB7-C33DC1A19D1B}"/>
                </a:ext>
              </a:extLst>
            </p:cNvPr>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18;p18">
              <a:extLst>
                <a:ext uri="{FF2B5EF4-FFF2-40B4-BE49-F238E27FC236}">
                  <a16:creationId xmlns:a16="http://schemas.microsoft.com/office/drawing/2014/main" id="{4DAA37C4-019C-6ACE-94BC-7D29C3B7F6BD}"/>
                </a:ext>
              </a:extLst>
            </p:cNvPr>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9;p18">
              <a:extLst>
                <a:ext uri="{FF2B5EF4-FFF2-40B4-BE49-F238E27FC236}">
                  <a16:creationId xmlns:a16="http://schemas.microsoft.com/office/drawing/2014/main" id="{20CD9DBF-8394-96CB-1899-057755F281A9}"/>
                </a:ext>
              </a:extLst>
            </p:cNvPr>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20;p18">
              <a:extLst>
                <a:ext uri="{FF2B5EF4-FFF2-40B4-BE49-F238E27FC236}">
                  <a16:creationId xmlns:a16="http://schemas.microsoft.com/office/drawing/2014/main" id="{67B6AF3D-D53A-3763-DBC5-8D26A240862A}"/>
                </a:ext>
              </a:extLst>
            </p:cNvPr>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21;p18">
              <a:extLst>
                <a:ext uri="{FF2B5EF4-FFF2-40B4-BE49-F238E27FC236}">
                  <a16:creationId xmlns:a16="http://schemas.microsoft.com/office/drawing/2014/main" id="{0DC52A31-768A-E0A6-E56E-4499C6FD6351}"/>
                </a:ext>
              </a:extLst>
            </p:cNvPr>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22;p18">
              <a:extLst>
                <a:ext uri="{FF2B5EF4-FFF2-40B4-BE49-F238E27FC236}">
                  <a16:creationId xmlns:a16="http://schemas.microsoft.com/office/drawing/2014/main" id="{FCFDD2E6-B80E-4D2A-F35C-99D1390F04EA}"/>
                </a:ext>
              </a:extLst>
            </p:cNvPr>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23;p18">
              <a:extLst>
                <a:ext uri="{FF2B5EF4-FFF2-40B4-BE49-F238E27FC236}">
                  <a16:creationId xmlns:a16="http://schemas.microsoft.com/office/drawing/2014/main" id="{BDBC7842-203E-70C2-844D-79805E492CC3}"/>
                </a:ext>
              </a:extLst>
            </p:cNvPr>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24;p18">
              <a:extLst>
                <a:ext uri="{FF2B5EF4-FFF2-40B4-BE49-F238E27FC236}">
                  <a16:creationId xmlns:a16="http://schemas.microsoft.com/office/drawing/2014/main" id="{7DB606AA-783C-DC22-A2BF-8EB56C99F186}"/>
                </a:ext>
              </a:extLst>
            </p:cNvPr>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25;p18">
              <a:extLst>
                <a:ext uri="{FF2B5EF4-FFF2-40B4-BE49-F238E27FC236}">
                  <a16:creationId xmlns:a16="http://schemas.microsoft.com/office/drawing/2014/main" id="{F7CDBDC2-19C7-0274-AE62-993791F0D844}"/>
                </a:ext>
              </a:extLst>
            </p:cNvPr>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26;p18">
              <a:extLst>
                <a:ext uri="{FF2B5EF4-FFF2-40B4-BE49-F238E27FC236}">
                  <a16:creationId xmlns:a16="http://schemas.microsoft.com/office/drawing/2014/main" id="{59750A02-BF3A-D48F-068D-635D1791898E}"/>
                </a:ext>
              </a:extLst>
            </p:cNvPr>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27;p18">
              <a:extLst>
                <a:ext uri="{FF2B5EF4-FFF2-40B4-BE49-F238E27FC236}">
                  <a16:creationId xmlns:a16="http://schemas.microsoft.com/office/drawing/2014/main" id="{951B778A-482B-289F-3316-97C542FD922D}"/>
                </a:ext>
              </a:extLst>
            </p:cNvPr>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28;p18">
              <a:extLst>
                <a:ext uri="{FF2B5EF4-FFF2-40B4-BE49-F238E27FC236}">
                  <a16:creationId xmlns:a16="http://schemas.microsoft.com/office/drawing/2014/main" id="{FCBF0BE7-9726-3046-6F64-50FB6EF6D568}"/>
                </a:ext>
              </a:extLst>
            </p:cNvPr>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29;p18">
              <a:extLst>
                <a:ext uri="{FF2B5EF4-FFF2-40B4-BE49-F238E27FC236}">
                  <a16:creationId xmlns:a16="http://schemas.microsoft.com/office/drawing/2014/main" id="{C94190FF-9FA3-2F0D-CE72-42237A25F24F}"/>
                </a:ext>
              </a:extLst>
            </p:cNvPr>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30;p18">
              <a:extLst>
                <a:ext uri="{FF2B5EF4-FFF2-40B4-BE49-F238E27FC236}">
                  <a16:creationId xmlns:a16="http://schemas.microsoft.com/office/drawing/2014/main" id="{AB8C2F37-58C6-E0B1-F823-168437BCC417}"/>
                </a:ext>
              </a:extLst>
            </p:cNvPr>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31;p18">
              <a:extLst>
                <a:ext uri="{FF2B5EF4-FFF2-40B4-BE49-F238E27FC236}">
                  <a16:creationId xmlns:a16="http://schemas.microsoft.com/office/drawing/2014/main" id="{9898C441-FA61-7D7A-61B2-6815A01AD34E}"/>
                </a:ext>
              </a:extLst>
            </p:cNvPr>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32;p18">
              <a:extLst>
                <a:ext uri="{FF2B5EF4-FFF2-40B4-BE49-F238E27FC236}">
                  <a16:creationId xmlns:a16="http://schemas.microsoft.com/office/drawing/2014/main" id="{DBEDC85A-8E62-D8A2-E9E4-83324D6DF5B1}"/>
                </a:ext>
              </a:extLst>
            </p:cNvPr>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33;p18">
              <a:extLst>
                <a:ext uri="{FF2B5EF4-FFF2-40B4-BE49-F238E27FC236}">
                  <a16:creationId xmlns:a16="http://schemas.microsoft.com/office/drawing/2014/main" id="{14CC07B3-A079-ED19-67B0-8BFD94C26C0C}"/>
                </a:ext>
              </a:extLst>
            </p:cNvPr>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34;p18">
              <a:extLst>
                <a:ext uri="{FF2B5EF4-FFF2-40B4-BE49-F238E27FC236}">
                  <a16:creationId xmlns:a16="http://schemas.microsoft.com/office/drawing/2014/main" id="{C25718D3-28EC-F0D6-EBC2-C5EE531BDBD0}"/>
                </a:ext>
              </a:extLst>
            </p:cNvPr>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35;p18">
              <a:extLst>
                <a:ext uri="{FF2B5EF4-FFF2-40B4-BE49-F238E27FC236}">
                  <a16:creationId xmlns:a16="http://schemas.microsoft.com/office/drawing/2014/main" id="{6D1C4BAB-7653-949F-E71C-35C78FE45258}"/>
                </a:ext>
              </a:extLst>
            </p:cNvPr>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6;p18">
              <a:extLst>
                <a:ext uri="{FF2B5EF4-FFF2-40B4-BE49-F238E27FC236}">
                  <a16:creationId xmlns:a16="http://schemas.microsoft.com/office/drawing/2014/main" id="{969A0581-3B28-D625-2193-637AF31448B7}"/>
                </a:ext>
              </a:extLst>
            </p:cNvPr>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37;p18">
              <a:extLst>
                <a:ext uri="{FF2B5EF4-FFF2-40B4-BE49-F238E27FC236}">
                  <a16:creationId xmlns:a16="http://schemas.microsoft.com/office/drawing/2014/main" id="{8DD164B6-F790-6188-B003-1DBF4FCA4CC8}"/>
                </a:ext>
              </a:extLst>
            </p:cNvPr>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38;p18">
              <a:extLst>
                <a:ext uri="{FF2B5EF4-FFF2-40B4-BE49-F238E27FC236}">
                  <a16:creationId xmlns:a16="http://schemas.microsoft.com/office/drawing/2014/main" id="{280C264F-43A7-3744-FAFF-1E0C03E2B960}"/>
                </a:ext>
              </a:extLst>
            </p:cNvPr>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39;p18">
              <a:extLst>
                <a:ext uri="{FF2B5EF4-FFF2-40B4-BE49-F238E27FC236}">
                  <a16:creationId xmlns:a16="http://schemas.microsoft.com/office/drawing/2014/main" id="{7006FD25-CA3C-84D8-3EC4-CD1EFA8DA489}"/>
                </a:ext>
              </a:extLst>
            </p:cNvPr>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540;p18">
              <a:extLst>
                <a:ext uri="{FF2B5EF4-FFF2-40B4-BE49-F238E27FC236}">
                  <a16:creationId xmlns:a16="http://schemas.microsoft.com/office/drawing/2014/main" id="{43EC37B3-6297-942A-6690-03DE487A451E}"/>
                </a:ext>
              </a:extLst>
            </p:cNvPr>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roupe 46">
            <a:extLst>
              <a:ext uri="{FF2B5EF4-FFF2-40B4-BE49-F238E27FC236}">
                <a16:creationId xmlns:a16="http://schemas.microsoft.com/office/drawing/2014/main" id="{C35D15EC-DA6B-47CA-69E2-D94A586DB1DD}"/>
              </a:ext>
            </a:extLst>
          </p:cNvPr>
          <p:cNvGrpSpPr/>
          <p:nvPr/>
        </p:nvGrpSpPr>
        <p:grpSpPr>
          <a:xfrm>
            <a:off x="6008582" y="2162677"/>
            <a:ext cx="2412600" cy="811204"/>
            <a:chOff x="6008582" y="2162677"/>
            <a:chExt cx="2412600" cy="811204"/>
          </a:xfrm>
        </p:grpSpPr>
        <p:sp>
          <p:nvSpPr>
            <p:cNvPr id="48" name="Google Shape;1544;p18">
              <a:extLst>
                <a:ext uri="{FF2B5EF4-FFF2-40B4-BE49-F238E27FC236}">
                  <a16:creationId xmlns:a16="http://schemas.microsoft.com/office/drawing/2014/main" id="{744465AD-E118-3B8A-6ECD-7F618649D34A}"/>
                </a:ext>
              </a:extLst>
            </p:cNvPr>
            <p:cNvSpPr txBox="1"/>
            <p:nvPr/>
          </p:nvSpPr>
          <p:spPr>
            <a:xfrm>
              <a:off x="6008582" y="216267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chemeClr val="tx1"/>
                  </a:solidFill>
                  <a:latin typeface="Fira Sans Extra Condensed Medium"/>
                  <a:ea typeface="Fira Sans Extra Condensed Medium"/>
                  <a:cs typeface="Fira Sans Extra Condensed Medium"/>
                  <a:sym typeface="Fira Sans Extra Condensed Medium"/>
                </a:rPr>
                <a:t>02</a:t>
              </a:r>
              <a:endParaRPr sz="2300" dirty="0">
                <a:solidFill>
                  <a:schemeClr val="tx1"/>
                </a:solidFill>
                <a:latin typeface="Fira Sans Extra Condensed Medium"/>
                <a:ea typeface="Fira Sans Extra Condensed Medium"/>
                <a:cs typeface="Fira Sans Extra Condensed Medium"/>
                <a:sym typeface="Fira Sans Extra Condensed Medium"/>
              </a:endParaRPr>
            </a:p>
          </p:txBody>
        </p:sp>
        <p:sp>
          <p:nvSpPr>
            <p:cNvPr id="49" name="Google Shape;1545;p18">
              <a:extLst>
                <a:ext uri="{FF2B5EF4-FFF2-40B4-BE49-F238E27FC236}">
                  <a16:creationId xmlns:a16="http://schemas.microsoft.com/office/drawing/2014/main" id="{86636338-E612-8C21-BF61-E500C58DD9AE}"/>
                </a:ext>
              </a:extLst>
            </p:cNvPr>
            <p:cNvSpPr txBox="1"/>
            <p:nvPr/>
          </p:nvSpPr>
          <p:spPr>
            <a:xfrm>
              <a:off x="6008582" y="2517881"/>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Administration des serveurs et des bases de données</a:t>
              </a:r>
              <a:endParaRPr sz="1200" dirty="0">
                <a:latin typeface="Fira Sans"/>
                <a:ea typeface="Fira Sans"/>
                <a:cs typeface="Fira Sans"/>
                <a:sym typeface="Fira Sans"/>
              </a:endParaRPr>
            </a:p>
          </p:txBody>
        </p:sp>
      </p:grpSp>
      <p:grpSp>
        <p:nvGrpSpPr>
          <p:cNvPr id="50" name="Groupe 49">
            <a:extLst>
              <a:ext uri="{FF2B5EF4-FFF2-40B4-BE49-F238E27FC236}">
                <a16:creationId xmlns:a16="http://schemas.microsoft.com/office/drawing/2014/main" id="{B3827FC6-CC14-37E4-942C-A2CCB8F74EEA}"/>
              </a:ext>
            </a:extLst>
          </p:cNvPr>
          <p:cNvGrpSpPr/>
          <p:nvPr/>
        </p:nvGrpSpPr>
        <p:grpSpPr>
          <a:xfrm>
            <a:off x="6008582" y="3160177"/>
            <a:ext cx="2412600" cy="811200"/>
            <a:chOff x="6008582" y="3160177"/>
            <a:chExt cx="2412600" cy="811200"/>
          </a:xfrm>
        </p:grpSpPr>
        <p:sp>
          <p:nvSpPr>
            <p:cNvPr id="51" name="Google Shape;1546;p18">
              <a:extLst>
                <a:ext uri="{FF2B5EF4-FFF2-40B4-BE49-F238E27FC236}">
                  <a16:creationId xmlns:a16="http://schemas.microsoft.com/office/drawing/2014/main" id="{564A90A1-079B-45B1-0651-9BAC3F8FABE9}"/>
                </a:ext>
              </a:extLst>
            </p:cNvPr>
            <p:cNvSpPr txBox="1"/>
            <p:nvPr/>
          </p:nvSpPr>
          <p:spPr>
            <a:xfrm>
              <a:off x="6008582" y="316017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C000"/>
                  </a:solidFill>
                  <a:latin typeface="Fira Sans Extra Condensed Medium"/>
                  <a:ea typeface="Fira Sans Extra Condensed Medium"/>
                  <a:cs typeface="Fira Sans Extra Condensed Medium"/>
                  <a:sym typeface="Fira Sans Extra Condensed Medium"/>
                </a:rPr>
                <a:t>03</a:t>
              </a:r>
              <a:endParaRPr sz="2300" dirty="0">
                <a:solidFill>
                  <a:srgbClr val="FFC000"/>
                </a:solidFill>
                <a:latin typeface="Fira Sans Extra Condensed Medium"/>
                <a:ea typeface="Fira Sans Extra Condensed Medium"/>
                <a:cs typeface="Fira Sans Extra Condensed Medium"/>
                <a:sym typeface="Fira Sans Extra Condensed Medium"/>
              </a:endParaRPr>
            </a:p>
          </p:txBody>
        </p:sp>
        <p:sp>
          <p:nvSpPr>
            <p:cNvPr id="52" name="Google Shape;1547;p18">
              <a:extLst>
                <a:ext uri="{FF2B5EF4-FFF2-40B4-BE49-F238E27FC236}">
                  <a16:creationId xmlns:a16="http://schemas.microsoft.com/office/drawing/2014/main" id="{BCA31498-5600-29E0-0507-FBA58326287A}"/>
                </a:ext>
              </a:extLst>
            </p:cNvPr>
            <p:cNvSpPr txBox="1"/>
            <p:nvPr/>
          </p:nvSpPr>
          <p:spPr>
            <a:xfrm>
              <a:off x="6008582" y="3515377"/>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Assistance technique et formation</a:t>
              </a:r>
              <a:endParaRPr sz="1200" dirty="0">
                <a:latin typeface="Fira Sans"/>
                <a:ea typeface="Fira Sans"/>
                <a:cs typeface="Fira Sans"/>
                <a:sym typeface="Fira Sans"/>
              </a:endParaRPr>
            </a:p>
          </p:txBody>
        </p:sp>
      </p:grpSp>
      <p:grpSp>
        <p:nvGrpSpPr>
          <p:cNvPr id="53" name="Groupe 52">
            <a:extLst>
              <a:ext uri="{FF2B5EF4-FFF2-40B4-BE49-F238E27FC236}">
                <a16:creationId xmlns:a16="http://schemas.microsoft.com/office/drawing/2014/main" id="{1EAAE3BE-072E-1702-8BFA-702B1CA061E4}"/>
              </a:ext>
            </a:extLst>
          </p:cNvPr>
          <p:cNvGrpSpPr/>
          <p:nvPr/>
        </p:nvGrpSpPr>
        <p:grpSpPr>
          <a:xfrm>
            <a:off x="6008575" y="1143302"/>
            <a:ext cx="2412607" cy="799400"/>
            <a:chOff x="6008575" y="1143302"/>
            <a:chExt cx="2412607" cy="799400"/>
          </a:xfrm>
        </p:grpSpPr>
        <p:sp>
          <p:nvSpPr>
            <p:cNvPr id="54" name="Google Shape;1542;p18">
              <a:extLst>
                <a:ext uri="{FF2B5EF4-FFF2-40B4-BE49-F238E27FC236}">
                  <a16:creationId xmlns:a16="http://schemas.microsoft.com/office/drawing/2014/main" id="{97DB89F3-AB8D-B79C-30FC-36BF1A395CF5}"/>
                </a:ext>
              </a:extLst>
            </p:cNvPr>
            <p:cNvSpPr txBox="1"/>
            <p:nvPr/>
          </p:nvSpPr>
          <p:spPr>
            <a:xfrm>
              <a:off x="6008575" y="1143302"/>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CCCCCC"/>
                  </a:solidFill>
                  <a:latin typeface="Fira Sans Extra Condensed Medium"/>
                  <a:ea typeface="Fira Sans Extra Condensed Medium"/>
                  <a:cs typeface="Fira Sans Extra Condensed Medium"/>
                  <a:sym typeface="Fira Sans Extra Condensed Medium"/>
                </a:rPr>
                <a:t>01</a:t>
              </a:r>
              <a:endParaRPr sz="2300" dirty="0">
                <a:solidFill>
                  <a:srgbClr val="CCCCCC"/>
                </a:solidFill>
                <a:latin typeface="Fira Sans Extra Condensed Medium"/>
                <a:ea typeface="Fira Sans Extra Condensed Medium"/>
                <a:cs typeface="Fira Sans Extra Condensed Medium"/>
                <a:sym typeface="Fira Sans Extra Condensed Medium"/>
              </a:endParaRPr>
            </a:p>
          </p:txBody>
        </p:sp>
        <p:sp>
          <p:nvSpPr>
            <p:cNvPr id="55" name="Google Shape;1543;p18">
              <a:extLst>
                <a:ext uri="{FF2B5EF4-FFF2-40B4-BE49-F238E27FC236}">
                  <a16:creationId xmlns:a16="http://schemas.microsoft.com/office/drawing/2014/main" id="{DAC6C1EF-8730-4DFA-D8D7-3F4ED4A911C1}"/>
                </a:ext>
              </a:extLst>
            </p:cNvPr>
            <p:cNvSpPr txBox="1"/>
            <p:nvPr/>
          </p:nvSpPr>
          <p:spPr>
            <a:xfrm>
              <a:off x="6008582" y="1486702"/>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Développement</a:t>
              </a:r>
              <a:r>
                <a:rPr lang="en-US" sz="1200" dirty="0">
                  <a:latin typeface="Fira Sans"/>
                  <a:ea typeface="Fira Sans"/>
                  <a:cs typeface="Fira Sans"/>
                  <a:sym typeface="Fira Sans"/>
                </a:rPr>
                <a:t> et maintenance </a:t>
              </a:r>
              <a:r>
                <a:rPr lang="en-US" sz="1200" dirty="0" err="1">
                  <a:latin typeface="Fira Sans"/>
                  <a:ea typeface="Fira Sans"/>
                  <a:cs typeface="Fira Sans"/>
                  <a:sym typeface="Fira Sans"/>
                </a:rPr>
                <a:t>d'applications</a:t>
              </a:r>
              <a:r>
                <a:rPr lang="en-US" sz="1200" dirty="0">
                  <a:latin typeface="Fira Sans"/>
                  <a:ea typeface="Fira Sans"/>
                  <a:cs typeface="Fira Sans"/>
                  <a:sym typeface="Fira Sans"/>
                </a:rPr>
                <a:t> web et mobiles</a:t>
              </a:r>
              <a:endParaRPr sz="1200" dirty="0">
                <a:latin typeface="Fira Sans"/>
                <a:ea typeface="Fira Sans"/>
                <a:cs typeface="Fira Sans"/>
                <a:sym typeface="Fira Sans"/>
              </a:endParaRPr>
            </a:p>
          </p:txBody>
        </p:sp>
        <p:cxnSp>
          <p:nvCxnSpPr>
            <p:cNvPr id="56" name="Google Shape;1550;p18">
              <a:extLst>
                <a:ext uri="{FF2B5EF4-FFF2-40B4-BE49-F238E27FC236}">
                  <a16:creationId xmlns:a16="http://schemas.microsoft.com/office/drawing/2014/main" id="{27777330-B237-EB04-C526-1ADA90B3A493}"/>
                </a:ext>
              </a:extLst>
            </p:cNvPr>
            <p:cNvCxnSpPr/>
            <p:nvPr/>
          </p:nvCxnSpPr>
          <p:spPr>
            <a:xfrm>
              <a:off x="6079325" y="1486702"/>
              <a:ext cx="297600" cy="0"/>
            </a:xfrm>
            <a:prstGeom prst="straightConnector1">
              <a:avLst/>
            </a:prstGeom>
            <a:noFill/>
            <a:ln w="9525" cap="flat" cmpd="sng">
              <a:solidFill>
                <a:srgbClr val="434343"/>
              </a:solidFill>
              <a:prstDash val="solid"/>
              <a:round/>
              <a:headEnd type="none" w="med" len="med"/>
              <a:tailEnd type="none" w="med" len="med"/>
            </a:ln>
          </p:spPr>
        </p:cxnSp>
      </p:grpSp>
      <p:cxnSp>
        <p:nvCxnSpPr>
          <p:cNvPr id="57" name="Google Shape;1551;p18">
            <a:extLst>
              <a:ext uri="{FF2B5EF4-FFF2-40B4-BE49-F238E27FC236}">
                <a16:creationId xmlns:a16="http://schemas.microsoft.com/office/drawing/2014/main" id="{440B5483-61AE-09FE-8D06-B0142F47DD93}"/>
              </a:ext>
            </a:extLst>
          </p:cNvPr>
          <p:cNvCxnSpPr/>
          <p:nvPr/>
        </p:nvCxnSpPr>
        <p:spPr>
          <a:xfrm>
            <a:off x="6079325" y="2517877"/>
            <a:ext cx="297600" cy="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1552;p18">
            <a:extLst>
              <a:ext uri="{FF2B5EF4-FFF2-40B4-BE49-F238E27FC236}">
                <a16:creationId xmlns:a16="http://schemas.microsoft.com/office/drawing/2014/main" id="{C28047EA-F702-E108-4B64-DF624124DC47}"/>
              </a:ext>
            </a:extLst>
          </p:cNvPr>
          <p:cNvCxnSpPr/>
          <p:nvPr/>
        </p:nvCxnSpPr>
        <p:spPr>
          <a:xfrm>
            <a:off x="6079325" y="3515377"/>
            <a:ext cx="297600" cy="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1553;p18">
            <a:extLst>
              <a:ext uri="{FF2B5EF4-FFF2-40B4-BE49-F238E27FC236}">
                <a16:creationId xmlns:a16="http://schemas.microsoft.com/office/drawing/2014/main" id="{FA6BC4EE-49EB-A99E-8F31-BABAA68CF06F}"/>
              </a:ext>
            </a:extLst>
          </p:cNvPr>
          <p:cNvCxnSpPr/>
          <p:nvPr/>
        </p:nvCxnSpPr>
        <p:spPr>
          <a:xfrm>
            <a:off x="6079325" y="4512877"/>
            <a:ext cx="297600" cy="0"/>
          </a:xfrm>
          <a:prstGeom prst="straightConnector1">
            <a:avLst/>
          </a:prstGeom>
          <a:noFill/>
          <a:ln w="9525" cap="flat" cmpd="sng">
            <a:solidFill>
              <a:schemeClr val="dk2"/>
            </a:solidFill>
            <a:prstDash val="solid"/>
            <a:round/>
            <a:headEnd type="none" w="med" len="med"/>
            <a:tailEnd type="none" w="med" len="med"/>
          </a:ln>
        </p:spPr>
      </p:cxnSp>
      <p:grpSp>
        <p:nvGrpSpPr>
          <p:cNvPr id="60" name="Groupe 59">
            <a:extLst>
              <a:ext uri="{FF2B5EF4-FFF2-40B4-BE49-F238E27FC236}">
                <a16:creationId xmlns:a16="http://schemas.microsoft.com/office/drawing/2014/main" id="{DAA552CE-60D9-E7A7-BE08-1522E86DA52B}"/>
              </a:ext>
            </a:extLst>
          </p:cNvPr>
          <p:cNvGrpSpPr/>
          <p:nvPr/>
        </p:nvGrpSpPr>
        <p:grpSpPr>
          <a:xfrm>
            <a:off x="6008575" y="4157677"/>
            <a:ext cx="2412607" cy="811225"/>
            <a:chOff x="6008575" y="4157677"/>
            <a:chExt cx="2412607" cy="811225"/>
          </a:xfrm>
        </p:grpSpPr>
        <p:sp>
          <p:nvSpPr>
            <p:cNvPr id="61" name="Google Shape;1548;p18">
              <a:extLst>
                <a:ext uri="{FF2B5EF4-FFF2-40B4-BE49-F238E27FC236}">
                  <a16:creationId xmlns:a16="http://schemas.microsoft.com/office/drawing/2014/main" id="{D726E86B-EFE6-ECAB-413C-F1F3740AEA2D}"/>
                </a:ext>
              </a:extLst>
            </p:cNvPr>
            <p:cNvSpPr txBox="1"/>
            <p:nvPr/>
          </p:nvSpPr>
          <p:spPr>
            <a:xfrm>
              <a:off x="6008575" y="415767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00B0F0"/>
                  </a:solidFill>
                  <a:latin typeface="Fira Sans Extra Condensed Medium"/>
                  <a:ea typeface="Fira Sans Extra Condensed Medium"/>
                  <a:cs typeface="Fira Sans Extra Condensed Medium"/>
                  <a:sym typeface="Fira Sans Extra Condensed Medium"/>
                </a:rPr>
                <a:t>04</a:t>
              </a:r>
              <a:endParaRPr sz="2300" dirty="0">
                <a:solidFill>
                  <a:srgbClr val="00B0F0"/>
                </a:solidFill>
                <a:latin typeface="Fira Sans Extra Condensed Medium"/>
                <a:ea typeface="Fira Sans Extra Condensed Medium"/>
                <a:cs typeface="Fira Sans Extra Condensed Medium"/>
                <a:sym typeface="Fira Sans Extra Condensed Medium"/>
              </a:endParaRPr>
            </a:p>
          </p:txBody>
        </p:sp>
        <p:sp>
          <p:nvSpPr>
            <p:cNvPr id="62" name="Google Shape;1549;p18">
              <a:extLst>
                <a:ext uri="{FF2B5EF4-FFF2-40B4-BE49-F238E27FC236}">
                  <a16:creationId xmlns:a16="http://schemas.microsoft.com/office/drawing/2014/main" id="{4B9946E2-DBBB-ACC9-4B2E-6E4528E686B9}"/>
                </a:ext>
              </a:extLst>
            </p:cNvPr>
            <p:cNvSpPr txBox="1"/>
            <p:nvPr/>
          </p:nvSpPr>
          <p:spPr>
            <a:xfrm>
              <a:off x="6008582" y="4512902"/>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Intégrer les technologies de l'IA dans le domaine des médias</a:t>
              </a:r>
              <a:endParaRPr sz="1200" dirty="0">
                <a:latin typeface="Fira Sans"/>
                <a:ea typeface="Fira Sans"/>
                <a:cs typeface="Fira Sans"/>
                <a:sym typeface="Fira Sans"/>
              </a:endParaRPr>
            </a:p>
          </p:txBody>
        </p:sp>
      </p:grpSp>
      <p:graphicFrame>
        <p:nvGraphicFramePr>
          <p:cNvPr id="4" name="Diagramme 3">
            <a:extLst>
              <a:ext uri="{FF2B5EF4-FFF2-40B4-BE49-F238E27FC236}">
                <a16:creationId xmlns:a16="http://schemas.microsoft.com/office/drawing/2014/main" id="{5A9560BA-0F6F-2D94-6C30-C84182ED181D}"/>
              </a:ext>
            </a:extLst>
          </p:cNvPr>
          <p:cNvGraphicFramePr/>
          <p:nvPr>
            <p:extLst>
              <p:ext uri="{D42A27DB-BD31-4B8C-83A1-F6EECF244321}">
                <p14:modId xmlns:p14="http://schemas.microsoft.com/office/powerpoint/2010/main" val="1912022280"/>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86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1000"/>
                                        <p:tgtEl>
                                          <p:spTgt spid="53"/>
                                        </p:tgtEl>
                                      </p:cBhvr>
                                    </p:animEffect>
                                    <p:anim calcmode="lin" valueType="num">
                                      <p:cBhvr>
                                        <p:cTn id="15" dur="1000" fill="hold"/>
                                        <p:tgtEl>
                                          <p:spTgt spid="53"/>
                                        </p:tgtEl>
                                        <p:attrNameLst>
                                          <p:attrName>ppt_x</p:attrName>
                                        </p:attrNameLst>
                                      </p:cBhvr>
                                      <p:tavLst>
                                        <p:tav tm="0">
                                          <p:val>
                                            <p:strVal val="#ppt_x"/>
                                          </p:val>
                                        </p:tav>
                                        <p:tav tm="100000">
                                          <p:val>
                                            <p:strVal val="#ppt_x"/>
                                          </p:val>
                                        </p:tav>
                                      </p:tavLst>
                                    </p:anim>
                                    <p:anim calcmode="lin" valueType="num">
                                      <p:cBhvr>
                                        <p:cTn id="1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anim calcmode="lin" valueType="num">
                                      <p:cBhvr>
                                        <p:cTn id="29" dur="1000" fill="hold"/>
                                        <p:tgtEl>
                                          <p:spTgt spid="50"/>
                                        </p:tgtEl>
                                        <p:attrNameLst>
                                          <p:attrName>ppt_x</p:attrName>
                                        </p:attrNameLst>
                                      </p:cBhvr>
                                      <p:tavLst>
                                        <p:tav tm="0">
                                          <p:val>
                                            <p:strVal val="#ppt_x"/>
                                          </p:val>
                                        </p:tav>
                                        <p:tav tm="100000">
                                          <p:val>
                                            <p:strVal val="#ppt_x"/>
                                          </p:val>
                                        </p:tav>
                                      </p:tavLst>
                                    </p:anim>
                                    <p:anim calcmode="lin" valueType="num">
                                      <p:cBhvr>
                                        <p:cTn id="3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éunion D'affaires, Présentation De Projet Clip Art Libres De Droits, Svg,  Vecteurs Et Illustration. Image 38688197">
            <a:extLst>
              <a:ext uri="{FF2B5EF4-FFF2-40B4-BE49-F238E27FC236}">
                <a16:creationId xmlns:a16="http://schemas.microsoft.com/office/drawing/2014/main" id="{CE59A12A-E0AB-4F9A-E34C-897BA1FA6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 y="784860"/>
            <a:ext cx="8884920" cy="409956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2E16AE1-E069-1239-0ECA-96C6D5B9C2C7}"/>
              </a:ext>
            </a:extLst>
          </p:cNvPr>
          <p:cNvSpPr>
            <a:spLocks noGrp="1"/>
          </p:cNvSpPr>
          <p:nvPr>
            <p:ph type="title"/>
          </p:nvPr>
        </p:nvSpPr>
        <p:spPr>
          <a:xfrm>
            <a:off x="3080700" y="693420"/>
            <a:ext cx="3198180" cy="910170"/>
          </a:xfrm>
        </p:spPr>
        <p:txBody>
          <a:bodyPr/>
          <a:lstStyle/>
          <a:p>
            <a:r>
              <a:rPr lang="en-US" sz="2800" dirty="0"/>
              <a:t>Presentation du projet </a:t>
            </a:r>
            <a:endParaRPr lang="fr-FR" sz="2800" dirty="0"/>
          </a:p>
        </p:txBody>
      </p:sp>
      <p:graphicFrame>
        <p:nvGraphicFramePr>
          <p:cNvPr id="3" name="Diagramme 2">
            <a:extLst>
              <a:ext uri="{FF2B5EF4-FFF2-40B4-BE49-F238E27FC236}">
                <a16:creationId xmlns:a16="http://schemas.microsoft.com/office/drawing/2014/main" id="{B847B97B-BD2E-48D0-5E23-FB1328A4AA59}"/>
              </a:ext>
            </a:extLst>
          </p:cNvPr>
          <p:cNvGraphicFramePr/>
          <p:nvPr>
            <p:extLst>
              <p:ext uri="{D42A27DB-BD31-4B8C-83A1-F6EECF244321}">
                <p14:modId xmlns:p14="http://schemas.microsoft.com/office/powerpoint/2010/main" val="3496788904"/>
              </p:ext>
            </p:extLst>
          </p:nvPr>
        </p:nvGraphicFramePr>
        <p:xfrm>
          <a:off x="34871" y="-123282"/>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50048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700875-45E7-77FB-06F4-23EBB503FCFC}"/>
              </a:ext>
            </a:extLst>
          </p:cNvPr>
          <p:cNvSpPr>
            <a:spLocks noGrp="1"/>
          </p:cNvSpPr>
          <p:nvPr>
            <p:ph type="title"/>
          </p:nvPr>
        </p:nvSpPr>
        <p:spPr>
          <a:xfrm>
            <a:off x="4924740" y="1720820"/>
            <a:ext cx="3449640" cy="776400"/>
          </a:xfrm>
        </p:spPr>
        <p:txBody>
          <a:bodyPr/>
          <a:lstStyle/>
          <a:p>
            <a:r>
              <a:rPr lang="en-US" sz="4800" dirty="0">
                <a:solidFill>
                  <a:srgbClr val="000000"/>
                </a:solidFill>
              </a:rPr>
              <a:t>Problématique</a:t>
            </a:r>
            <a:endParaRPr lang="fr-FR" sz="4400" dirty="0">
              <a:solidFill>
                <a:srgbClr val="000000"/>
              </a:solidFill>
            </a:endParaRPr>
          </a:p>
        </p:txBody>
      </p:sp>
      <p:sp>
        <p:nvSpPr>
          <p:cNvPr id="3" name="ZoneTexte 2">
            <a:extLst>
              <a:ext uri="{FF2B5EF4-FFF2-40B4-BE49-F238E27FC236}">
                <a16:creationId xmlns:a16="http://schemas.microsoft.com/office/drawing/2014/main" id="{969687DE-2CD4-C4DC-E6C7-D52FCA82279A}"/>
              </a:ext>
            </a:extLst>
          </p:cNvPr>
          <p:cNvSpPr txBox="1"/>
          <p:nvPr/>
        </p:nvSpPr>
        <p:spPr>
          <a:xfrm>
            <a:off x="4924740" y="2745341"/>
            <a:ext cx="3449640" cy="954107"/>
          </a:xfrm>
          <a:prstGeom prst="rect">
            <a:avLst/>
          </a:prstGeom>
          <a:noFill/>
        </p:spPr>
        <p:txBody>
          <a:bodyPr wrap="square" rtlCol="0">
            <a:spAutoFit/>
          </a:bodyPr>
          <a:lstStyle/>
          <a:p>
            <a:r>
              <a:rPr lang="fr-CA" dirty="0"/>
              <a:t>Comment le groupe Le Matin peut-il offrir une solution TTS qui répond à ces exigences tout en optimisant l'expérience utilisateur?</a:t>
            </a:r>
            <a:endParaRPr lang="fr-FR" dirty="0"/>
          </a:p>
        </p:txBody>
      </p:sp>
      <p:pic>
        <p:nvPicPr>
          <p:cNvPr id="5" name="Picture 2" descr="Critical Thinking Images - Free Download on Freepik">
            <a:extLst>
              <a:ext uri="{FF2B5EF4-FFF2-40B4-BE49-F238E27FC236}">
                <a16:creationId xmlns:a16="http://schemas.microsoft.com/office/drawing/2014/main" id="{C95FDBAD-6478-44B8-1651-2D96B7B21E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 r="378"/>
          <a:stretch/>
        </p:blipFill>
        <p:spPr bwMode="auto">
          <a:xfrm>
            <a:off x="150877" y="483245"/>
            <a:ext cx="4322064" cy="45241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me 3">
            <a:extLst>
              <a:ext uri="{FF2B5EF4-FFF2-40B4-BE49-F238E27FC236}">
                <a16:creationId xmlns:a16="http://schemas.microsoft.com/office/drawing/2014/main" id="{9472AEF8-FD75-0D1D-A02F-6AEE6C0F035B}"/>
              </a:ext>
            </a:extLst>
          </p:cNvPr>
          <p:cNvGraphicFramePr/>
          <p:nvPr>
            <p:extLst>
              <p:ext uri="{D42A27DB-BD31-4B8C-83A1-F6EECF244321}">
                <p14:modId xmlns:p14="http://schemas.microsoft.com/office/powerpoint/2010/main" val="4077170889"/>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47009396"/>
      </p:ext>
    </p:extLst>
  </p:cSld>
  <p:clrMapOvr>
    <a:masterClrMapping/>
  </p:clrMapOvr>
</p:sld>
</file>

<file path=ppt/theme/theme1.xml><?xml version="1.0" encoding="utf-8"?>
<a:theme xmlns:a="http://schemas.openxmlformats.org/drawingml/2006/main" name="Minimal Marketing by Slidesgo XL">
  <a:themeElements>
    <a:clrScheme name="Simple Light">
      <a:dk1>
        <a:srgbClr val="27D876"/>
      </a:dk1>
      <a:lt1>
        <a:srgbClr val="FFFFFF"/>
      </a:lt1>
      <a:dk2>
        <a:srgbClr val="FFFFFF"/>
      </a:dk2>
      <a:lt2>
        <a:srgbClr val="FFFFFF"/>
      </a:lt2>
      <a:accent1>
        <a:srgbClr val="27D876"/>
      </a:accent1>
      <a:accent2>
        <a:srgbClr val="27D876"/>
      </a:accent2>
      <a:accent3>
        <a:srgbClr val="FFFFFF"/>
      </a:accent3>
      <a:accent4>
        <a:srgbClr val="27D876"/>
      </a:accent4>
      <a:accent5>
        <a:srgbClr val="FFFFFF"/>
      </a:accent5>
      <a:accent6>
        <a:srgbClr val="27D876"/>
      </a:accent6>
      <a:hlink>
        <a:srgbClr val="27D8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3372</Words>
  <Application>Microsoft Office PowerPoint</Application>
  <PresentationFormat>Affichage à l'écran (16:9)</PresentationFormat>
  <Paragraphs>448</Paragraphs>
  <Slides>35</Slides>
  <Notes>33</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35</vt:i4>
      </vt:variant>
    </vt:vector>
  </HeadingPairs>
  <TitlesOfParts>
    <vt:vector size="47" baseType="lpstr">
      <vt:lpstr>Fira Sans Medium</vt:lpstr>
      <vt:lpstr>Arial</vt:lpstr>
      <vt:lpstr>Overpass Light</vt:lpstr>
      <vt:lpstr>Ubuntu</vt:lpstr>
      <vt:lpstr>Fira Sans</vt:lpstr>
      <vt:lpstr>Bebas Neue</vt:lpstr>
      <vt:lpstr>Fira Sans Extra Condensed Medium</vt:lpstr>
      <vt:lpstr>Overpass</vt:lpstr>
      <vt:lpstr>Times New Roman</vt:lpstr>
      <vt:lpstr>Symbol</vt:lpstr>
      <vt:lpstr>Bell MT</vt:lpstr>
      <vt:lpstr>Minimal Marketing by Slidesgo XL</vt:lpstr>
      <vt:lpstr>Présentation PowerPoint</vt:lpstr>
      <vt:lpstr>Plan</vt:lpstr>
      <vt:lpstr>01</vt:lpstr>
      <vt:lpstr>02</vt:lpstr>
      <vt:lpstr>Organisme d’acceuil  </vt:lpstr>
      <vt:lpstr>Groupe LE MATIN</vt:lpstr>
      <vt:lpstr>SI DIGITAL </vt:lpstr>
      <vt:lpstr>Presentation du projet </vt:lpstr>
      <vt:lpstr>Problématique</vt:lpstr>
      <vt:lpstr>Etude de l’existant </vt:lpstr>
      <vt:lpstr>Critique de l’existant </vt:lpstr>
      <vt:lpstr>Méthodologie et planification </vt:lpstr>
      <vt:lpstr>Diagramme de gantt</vt:lpstr>
      <vt:lpstr>Jira(backlog)</vt:lpstr>
      <vt:lpstr>03</vt:lpstr>
      <vt:lpstr>Méthodes Historiques</vt:lpstr>
      <vt:lpstr>Méthodes modernes  </vt:lpstr>
      <vt:lpstr>Clonage de voix</vt:lpstr>
      <vt:lpstr>Coqui TTS</vt:lpstr>
      <vt:lpstr>04</vt:lpstr>
      <vt:lpstr>Spécifications des besoins  </vt:lpstr>
      <vt:lpstr>Diagramme de cas d’utilisation </vt:lpstr>
      <vt:lpstr>Diagramme de séquence </vt:lpstr>
      <vt:lpstr>Diagramme d'activité</vt:lpstr>
      <vt:lpstr>05</vt:lpstr>
      <vt:lpstr>Architecture Fonctionnelle </vt:lpstr>
      <vt:lpstr>Choix des technologies</vt:lpstr>
      <vt:lpstr>Démarrage de l’API (serveur Preproduction)</vt:lpstr>
      <vt:lpstr>Envoie d’une requête à l'API </vt:lpstr>
      <vt:lpstr>Réponse de la requête envoyer </vt:lpstr>
      <vt:lpstr>L’interface d’accueil de StreamLit</vt:lpstr>
      <vt:lpstr>Réponse de l’interface</vt:lpstr>
      <vt:lpstr>06</vt:lpstr>
      <vt:lpstr>MERCI POUR VOTRE ATTENTION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Hamza ELMadani</dc:creator>
  <cp:lastModifiedBy>Hamza Elmadani</cp:lastModifiedBy>
  <cp:revision>5</cp:revision>
  <dcterms:modified xsi:type="dcterms:W3CDTF">2024-07-10T14:16:07Z</dcterms:modified>
</cp:coreProperties>
</file>